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7" r:id="rId11"/>
    <p:sldId id="263" r:id="rId12"/>
    <p:sldId id="274" r:id="rId13"/>
    <p:sldId id="268" r:id="rId14"/>
    <p:sldId id="275" r:id="rId15"/>
    <p:sldId id="269" r:id="rId16"/>
    <p:sldId id="270" r:id="rId17"/>
    <p:sldId id="271" r:id="rId18"/>
    <p:sldId id="276" r:id="rId19"/>
    <p:sldId id="272" r:id="rId20"/>
    <p:sldId id="273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660"/>
  </p:normalViewPr>
  <p:slideViewPr>
    <p:cSldViewPr snapToGrid="0">
      <p:cViewPr>
        <p:scale>
          <a:sx n="70" d="100"/>
          <a:sy n="70" d="100"/>
        </p:scale>
        <p:origin x="-672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freeppt.net/template/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3413761"/>
            <a:ext cx="12250057" cy="10271761"/>
          </a:xfrm>
          <a:prstGeom prst="rect">
            <a:avLst/>
          </a:prstGeom>
          <a:noFill/>
        </p:spPr>
      </p:pic>
      <p:pic>
        <p:nvPicPr>
          <p:cNvPr id="2050" name="Picture 2" descr="https://st2.depositphotos.com/3827765/8030/v/950/depositphotos_80303694-stock-illustration-little-kids-telling-time-s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6476" y="-248194"/>
            <a:ext cx="5389361" cy="4715691"/>
          </a:xfrm>
          <a:prstGeom prst="rect">
            <a:avLst/>
          </a:prstGeom>
          <a:noFill/>
        </p:spPr>
      </p:pic>
      <p:pic>
        <p:nvPicPr>
          <p:cNvPr id="2052" name="Picture 4" descr="https://ds04.infourok.ru/uploads/ex/0d12/0004db89-83b989d1/hello_html_49be134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96388"/>
            <a:ext cx="6594848" cy="65948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94828"/>
            <a:ext cx="4625789" cy="5351929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ГБОУ Школа№830 ДО «Крепыш». </a:t>
            </a:r>
            <a:br>
              <a:rPr lang="ru-RU" sz="3200" dirty="0" smtClean="0"/>
            </a:br>
            <a:r>
              <a:rPr lang="ru-RU" sz="3200" dirty="0" smtClean="0"/>
              <a:t>Проект: «Можно ли остановить ВРЕМЯ?».</a:t>
            </a:r>
            <a:br>
              <a:rPr lang="ru-RU" sz="3200" dirty="0" smtClean="0"/>
            </a:br>
            <a:r>
              <a:rPr lang="ru-RU" sz="3200" dirty="0" smtClean="0"/>
              <a:t>Авторы: Чирков Игорь, Белякова Вика.</a:t>
            </a:r>
            <a:br>
              <a:rPr lang="ru-RU" sz="3200" dirty="0" smtClean="0"/>
            </a:br>
            <a:r>
              <a:rPr lang="ru-RU" sz="3200" dirty="0" smtClean="0"/>
              <a:t>Руководители: Рослова Л.А.; </a:t>
            </a:r>
            <a:r>
              <a:rPr lang="ru-RU" sz="3200" dirty="0" err="1" smtClean="0"/>
              <a:t>Ходжабекян</a:t>
            </a:r>
            <a:r>
              <a:rPr lang="ru-RU" sz="3200" dirty="0" smtClean="0"/>
              <a:t> А.А.;</a:t>
            </a:r>
            <a:br>
              <a:rPr lang="ru-RU" sz="3200" dirty="0" smtClean="0"/>
            </a:br>
            <a:r>
              <a:rPr lang="ru-RU" sz="3200" dirty="0" err="1" smtClean="0"/>
              <a:t>Чиркова</a:t>
            </a:r>
            <a:r>
              <a:rPr lang="ru-RU" sz="3200" dirty="0" smtClean="0"/>
              <a:t> А. 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en-US" sz="6600" dirty="0"/>
          </a:p>
        </p:txBody>
      </p:sp>
    </p:spTree>
    <p:extLst>
      <p:ext uri="{BB962C8B-B14F-4D97-AF65-F5344CB8AC3E}">
        <p14:creationId xmlns="" xmlns:p14="http://schemas.microsoft.com/office/powerpoint/2010/main" val="2526593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6799" y="1624085"/>
            <a:ext cx="3710486" cy="494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2442" y="578890"/>
            <a:ext cx="4028649" cy="537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755" y="1787857"/>
            <a:ext cx="3603009" cy="480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545"/>
            <a:ext cx="14542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32763" y="1624596"/>
            <a:ext cx="10235821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«Как </a:t>
            </a: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мы узнаем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ВРЕМЯ?»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Вместе с воспитателями и родителями мы узнали, что время можно определить по часам.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Часы бывают разные: часы на стене- Настенные; стоят на полу –напольные; на руке –наручные, в кармане- карманные. А самые точные - песочные, песок сыпется-  секунды бегут.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796" y="1439839"/>
            <a:ext cx="6114197" cy="458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6909" y="0"/>
            <a:ext cx="3736091" cy="663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214651" y="1188406"/>
            <a:ext cx="1033590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«Часы были всегда?»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Нам стало интересно, а всегда ли были ЧАСЫ?          Мы стали спрашивать у родителей и воспитателей,   смотреть в интернете, узнавать из книг. Оказалось, что на самом деле раньше не было  никаких часов, ВРЕМЯ определяли приблизительно: по пению птиц, по рассвету, смотрели на небо. Если солнышко вставало </a:t>
            </a: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утро, заходило – наступила ночь. День плюс ночь – это СУТКИ.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otkrytoie-zaniatiia-po-liepkie-v-1-mladshiei-ghruppie-na-tiemu-zabor-dlia-pietushka_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529" y="1610435"/>
            <a:ext cx="5646702" cy="4107976"/>
          </a:xfrm>
          <a:prstGeom prst="rect">
            <a:avLst/>
          </a:prstGeom>
          <a:noFill/>
        </p:spPr>
      </p:pic>
      <p:pic>
        <p:nvPicPr>
          <p:cNvPr id="4103" name="Picture 7" descr="https://cdn2.arhivurokov.ru/multiurok/html/2017/11/14/s_5a0af3d82a94e/img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7068" y="876823"/>
            <a:ext cx="5617428" cy="4213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9307" y="1566364"/>
            <a:ext cx="11655189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сделали опыт: взяли глобус и лампу.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ампа – СОЛНЦЕ.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Глобус обозначает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ЗЕМЛЮ.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вращается вокруг своей оси. Солнце освещает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ЗЕМЛЮ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день, а на другой,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неосвещенной стороне ЗЕМЛИ, – ночь.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Мы узнали, что Земля вращается вокруг СОЛНЦА за 1 год, и меняется время года: зима, весна, осень и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ето. И мы поняли, что бывают разные отрезки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времени: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Большие:                                          Маленькие: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ДЕНЬ и НОЧЬ;                                      СЕКУНДА;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СУТКИ и МЕСЯЦ;                                МИНУТА;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ГОД.                                                  ЧАС.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0691" y="396541"/>
            <a:ext cx="4692556" cy="625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64023" y="1661919"/>
            <a:ext cx="11304896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 Календарь».                          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сентября месяца мы каждый день передвигаем на календаре красный квадратик по числам, и мы узнали, что благодаря календарю мы знаем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ГОД; МЕСЯЦ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; 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НЕДЕЛЮ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ДЕНЬ. И можем планировать свое время.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Гипотеза: Предположить, что ВРЕМЯ движется вместе с нами, а можно вернуть хорошие события?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8560" y="739254"/>
            <a:ext cx="9829800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73456" y="1548720"/>
            <a:ext cx="10495129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«Ход событий»                                                             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Мы собрали  фотографии за один год и сделали стрелку,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которая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показывает ход событий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происходящих на фото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Осенью мы собирали листву; Зимой лепили из снега;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есной встречали масленицу; а летом отдыхали с родителями. Стрелка обошла  целый круг  и прошел год.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-Мы узнали, что ПРОШЛОЕ – прошло, а БУДУЩЕЕ только наступает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мы его не знаем, но можем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планировать 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только в сказке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«Потерянное время»можно попасть в будущее, а потом вернуться обратно.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ppt.net/template/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7805" cy="733424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5177" y="1641566"/>
            <a:ext cx="10281649" cy="521643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dirty="0" smtClean="0"/>
              <a:t>Цель: Развитие временных представлений. </a:t>
            </a:r>
          </a:p>
          <a:p>
            <a:pPr>
              <a:buNone/>
            </a:pPr>
            <a:r>
              <a:rPr lang="ru-RU" sz="3900" dirty="0" smtClean="0"/>
              <a:t>Задачи:</a:t>
            </a:r>
          </a:p>
          <a:p>
            <a:pPr>
              <a:buNone/>
            </a:pPr>
            <a:r>
              <a:rPr lang="ru-RU" sz="3900" dirty="0" smtClean="0"/>
              <a:t>1.Понять, что такое Время и как оно помогает людям.</a:t>
            </a:r>
          </a:p>
          <a:p>
            <a:r>
              <a:rPr lang="ru-RU" sz="3900" dirty="0" smtClean="0"/>
              <a:t>2.Узнать какие бывают часы и научиться ими пользоваться.</a:t>
            </a:r>
            <a:r>
              <a:rPr lang="ru-RU" sz="4000" dirty="0" smtClean="0"/>
              <a:t> </a:t>
            </a:r>
            <a:endParaRPr lang="en-US" sz="4000" dirty="0" smtClean="0"/>
          </a:p>
          <a:p>
            <a:r>
              <a:rPr lang="ru-RU" sz="4000" dirty="0" smtClean="0"/>
              <a:t>3.Разобраться, что такое Календарь и планировать важные события.</a:t>
            </a:r>
          </a:p>
          <a:p>
            <a:r>
              <a:rPr lang="ru-RU" sz="4000" dirty="0" smtClean="0"/>
              <a:t>4.Понять, как важно беречь свое Время.</a:t>
            </a:r>
          </a:p>
          <a:p>
            <a:pPr>
              <a:buNone/>
            </a:pPr>
            <a:endParaRPr lang="ru-RU" sz="39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4545" y="1694597"/>
            <a:ext cx="5465928" cy="409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91569" y="1568149"/>
            <a:ext cx="453105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Вывод: Время невозможно остановить, оно все время двигается вместе с нами, но если сохранить        то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что тебе дорого: любимая игрушка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фотографии,  то можно вернуть момент радости и счастья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8783" y="275853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Прочитав сказку «В гостях у часовщика гнома» про мальчика ,который очень боялся опоздать в </a:t>
            </a:r>
            <a:r>
              <a:rPr lang="ru-RU" dirty="0" smtClean="0"/>
              <a:t>первый класс, мы </a:t>
            </a:r>
            <a:r>
              <a:rPr lang="ru-RU" dirty="0" smtClean="0"/>
              <a:t>поняли, что если научимся ВРЕМЯ беречь, многое  сможем мы сделать успеть: и погулять, пошалить, почитать и с друзьями умными стать.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33970"/>
            <a:ext cx="6293242" cy="354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3925" y="2371099"/>
            <a:ext cx="6188076" cy="348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4208" y="307074"/>
            <a:ext cx="8461611" cy="634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5158" y="834789"/>
            <a:ext cx="9595713" cy="54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24082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08" name="AutoShape 4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82404" y="1290567"/>
            <a:ext cx="10039350" cy="4838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 smtClean="0"/>
              <a:t>«Мы стали взрослыми».</a:t>
            </a:r>
          </a:p>
          <a:p>
            <a:r>
              <a:rPr lang="ru-RU" sz="4000" dirty="0" smtClean="0"/>
              <a:t>Мы стали взрослыми детьми. На следующий год идем  в школу. У нас прибавиться много обязанностей и забот.                                               Хватит ли  нам ВРЕМЯ на все любимые дела? </a:t>
            </a:r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21512" name="AutoShape 8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0" name="AutoShape 16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2" name="AutoShape 18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4" name="AutoShape 20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6" name="AutoShape 22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8" name="AutoShape 24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30" name="AutoShape 26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4" name="Picture 16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14" name="Picture 27" descr="C:\Users\Администратор\Desktop\PUFG64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9269" y="325747"/>
            <a:ext cx="4648200" cy="6197600"/>
          </a:xfrm>
          <a:prstGeom prst="rect">
            <a:avLst/>
          </a:prstGeom>
          <a:noFill/>
        </p:spPr>
      </p:pic>
      <p:pic>
        <p:nvPicPr>
          <p:cNvPr id="22548" name="Picture 20" descr="https://img3.stockfresh.com/files/t/timurock/m/51/4483644_stock-vector-time-to-school-concep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6520" y="0"/>
            <a:ext cx="2201839" cy="2201839"/>
          </a:xfrm>
          <a:prstGeom prst="rect">
            <a:avLst/>
          </a:prstGeom>
          <a:noFill/>
        </p:spPr>
      </p:pic>
      <p:pic>
        <p:nvPicPr>
          <p:cNvPr id="18" name="Picture 22" descr="https://cdn5.vectorstock.com/i/1000x1000/20/29/cartoon-alarm-clock-vector-4820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612842"/>
            <a:ext cx="1091819" cy="124515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0" y="6743700"/>
            <a:ext cx="1095375" cy="160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1326" y="2374712"/>
            <a:ext cx="6018663" cy="338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0" y="6858000"/>
            <a:ext cx="113276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79" y="2634018"/>
            <a:ext cx="10972800" cy="16360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«Время» - самое загадочное явление во ВСЕЛЕННОЙ, его нельзя ни увидеть, ни потрогать, а что же можно с ним сделать?</a:t>
            </a:r>
            <a:br>
              <a:rPr lang="ru-RU" dirty="0" smtClean="0"/>
            </a:br>
            <a:r>
              <a:rPr lang="ru-RU" dirty="0" smtClean="0"/>
              <a:t>Гипотеза: Говорят, что ВРЕМЯ уходит, убегает. Мы решили его ДОГНАТЬ и ОСТАНОВИТЬ.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3140" y="973000"/>
            <a:ext cx="8792654" cy="495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941696"/>
            <a:ext cx="12192000" cy="5916304"/>
          </a:xfrm>
        </p:spPr>
        <p:txBody>
          <a:bodyPr>
            <a:normAutofit fontScale="90000"/>
          </a:bodyPr>
          <a:lstStyle/>
          <a:p>
            <a:r>
              <a:rPr lang="ru-RU" dirty="0"/>
              <a:t>«Веселые старты». </a:t>
            </a:r>
            <a:br>
              <a:rPr lang="ru-RU" dirty="0"/>
            </a:br>
            <a:r>
              <a:rPr lang="ru-RU" dirty="0"/>
              <a:t>На уроке физкультуры мы играли в «Веселые старты».</a:t>
            </a:r>
            <a:br>
              <a:rPr lang="ru-RU" dirty="0"/>
            </a:br>
            <a:r>
              <a:rPr lang="ru-RU" dirty="0"/>
              <a:t>Когда мы шли с мячом – это были </a:t>
            </a:r>
            <a:r>
              <a:rPr lang="ru-RU" dirty="0" smtClean="0"/>
              <a:t>Минуты, </a:t>
            </a:r>
            <a:r>
              <a:rPr lang="ru-RU" dirty="0"/>
              <a:t>а </a:t>
            </a:r>
            <a:r>
              <a:rPr lang="ru-RU" dirty="0" smtClean="0"/>
              <a:t>когда </a:t>
            </a:r>
            <a:r>
              <a:rPr lang="ru-RU" dirty="0"/>
              <a:t>бежали – это были Секунды, которые меньше </a:t>
            </a:r>
            <a:r>
              <a:rPr lang="ru-RU" dirty="0" smtClean="0"/>
              <a:t>минуты,</a:t>
            </a:r>
            <a:r>
              <a:rPr lang="en-US" dirty="0" smtClean="0"/>
              <a:t> </a:t>
            </a:r>
            <a:r>
              <a:rPr lang="ru-RU" dirty="0" smtClean="0"/>
              <a:t>а время </a:t>
            </a:r>
            <a:r>
              <a:rPr lang="ru-RU" dirty="0"/>
              <a:t>шло, потом бежало вместе с нами и не останавливалось. </a:t>
            </a:r>
            <a:br>
              <a:rPr lang="ru-RU" dirty="0"/>
            </a:br>
            <a:r>
              <a:rPr lang="ru-RU" dirty="0"/>
              <a:t>Вывод: путем наблюдения мы установили, что ВРЕМЯ может и прыгать, и скакать, и бежать, но остановиться не может.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6867" name="Picture 3" descr="C:\Users\Администратор\Desktop\UOLT42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257" y="1992572"/>
            <a:ext cx="5013278" cy="3759959"/>
          </a:xfrm>
          <a:prstGeom prst="rect">
            <a:avLst/>
          </a:prstGeom>
          <a:noFill/>
        </p:spPr>
      </p:pic>
      <p:pic>
        <p:nvPicPr>
          <p:cNvPr id="36868" name="Picture 4" descr="C:\Users\Администратор\Desktop\WWIY15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7195" y="968990"/>
            <a:ext cx="5013278" cy="3759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02257" y="2333767"/>
            <a:ext cx="615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97540" y="2347415"/>
            <a:ext cx="5268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15152" y="2674961"/>
            <a:ext cx="521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228299" y="1030943"/>
            <a:ext cx="103722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</a:t>
            </a: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«Часы»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Нас в группе познакомили с часами, а циферблат к ним мы сделали сами : и цифры, и часовые, и минутные и даже секундные самые тонкие и длинные стрелки.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Узнали мы, что СЕКУНДА – один хлопок в ладоши, один прыжок вверх, а ребята добавили, что за секунду можно: Улыбнуться, чихнуть, нахмуриться и много чего другого.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3733</TotalTime>
  <Words>413</Words>
  <Application>Microsoft Office PowerPoint</Application>
  <PresentationFormat>Произвольный</PresentationFormat>
  <Paragraphs>36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ГБОУ Школа№830 ДО «Крепыш».  Проект: «Можно ли остановить ВРЕМЯ?». Авторы: Чирков Игорь, Белякова Вика. Руководители: Рослова Л.А.; Ходжабекян А.А.; Чиркова А.  </vt:lpstr>
      <vt:lpstr>Слайд 2</vt:lpstr>
      <vt:lpstr>Слайд 3</vt:lpstr>
      <vt:lpstr>Слайд 4</vt:lpstr>
      <vt:lpstr>«Время» - самое загадочное явление во ВСЕЛЕННОЙ, его нельзя ни увидеть, ни потрогать, а что же можно с ним сделать? Гипотеза: Говорят, что ВРЕМЯ уходит, убегает. Мы решили его ДОГНАТЬ и ОСТАНОВИТЬ. </vt:lpstr>
      <vt:lpstr>Слайд 6</vt:lpstr>
      <vt:lpstr>«Веселые старты».  На уроке физкультуры мы играли в «Веселые старты». Когда мы шли с мячом – это были Минуты, а когда бежали – это были Секунды, которые меньше минуты, а время шло, потом бежало вместе с нами и не останавливалось.  Вывод: путем наблюдения мы установили, что ВРЕМЯ может и прыгать, и скакать, и бежать, но остановиться не может.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Прочитав сказку «В гостях у часовщика гнома» про мальчика ,который очень боялся опоздать в первый класс, мы поняли, что если научимся ВРЕМЯ беречь, многое  сможем мы сделать успеть: и погулять, пошалить, почитать и с друзьями умными стать.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Var</cp:lastModifiedBy>
  <cp:revision>85</cp:revision>
  <dcterms:created xsi:type="dcterms:W3CDTF">2014-09-12T02:08:24Z</dcterms:created>
  <dcterms:modified xsi:type="dcterms:W3CDTF">2018-12-13T19:40:07Z</dcterms:modified>
</cp:coreProperties>
</file>