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84784"/>
            <a:ext cx="7406640" cy="172819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Бактерии их многообразие и значение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004048" y="4509120"/>
            <a:ext cx="3835152" cy="14401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Работу выполнил </a:t>
            </a:r>
          </a:p>
          <a:p>
            <a:pPr algn="r"/>
            <a:r>
              <a:rPr lang="ru-RU" dirty="0" smtClean="0"/>
              <a:t>Лысенко Никита</a:t>
            </a:r>
          </a:p>
          <a:p>
            <a:pPr algn="r"/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7667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Проектная работа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452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>
                <a:solidFill>
                  <a:srgbClr val="C00000"/>
                </a:solidFill>
              </a:rPr>
              <a:t>Бактерии и продукты питания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4" descr="{31198571-8A0C-4455-81FB-28BE376F7667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640" y="1447800"/>
            <a:ext cx="7200800" cy="4800600"/>
          </a:xfrm>
          <a:noFill/>
        </p:spPr>
      </p:pic>
    </p:spTree>
    <p:extLst>
      <p:ext uri="{BB962C8B-B14F-4D97-AF65-F5344CB8AC3E}">
        <p14:creationId xmlns:p14="http://schemas.microsoft.com/office/powerpoint/2010/main" val="135021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Болезнетворные бактерии.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b="1" i="1" u="sng" dirty="0">
                <a:solidFill>
                  <a:srgbClr val="FF0000"/>
                </a:solidFill>
              </a:rPr>
              <a:t>Болезни: </a:t>
            </a:r>
            <a:r>
              <a:rPr lang="ru-RU" sz="4000" b="1" i="1" dirty="0"/>
              <a:t>тиф, холера, дифтерия, столбняк, туберкулез, ангина, менингит, сап, сибирская язва, бруцеллез и др.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80058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Пути заражения: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переносчики возбудителей – блохи, мыши, крысы;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при контакте с больным;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употребление зараженной пищи, воды;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несоблюдение правил личной гигиены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60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Меры борьбы: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Wingdings" pitchFamily="2" charset="2"/>
              <a:buChar char="q"/>
            </a:pPr>
            <a:r>
              <a:rPr lang="ru-RU" b="1" i="1" dirty="0" smtClean="0"/>
              <a:t> </a:t>
            </a:r>
            <a:r>
              <a:rPr lang="ru-RU" sz="3600" b="1" i="1" dirty="0"/>
              <a:t>соблюдение правил личной гигиены, поддержание чистоты в помещении;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 smtClean="0"/>
              <a:t>контроль </a:t>
            </a:r>
            <a:r>
              <a:rPr lang="ru-RU" sz="3600" b="1" i="1" dirty="0"/>
              <a:t>за источниками воды и пищевыми продуктами;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 smtClean="0"/>
              <a:t>предупредительные прививки;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 smtClean="0"/>
              <a:t>лекарственные препараты;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 smtClean="0"/>
              <a:t> </a:t>
            </a:r>
            <a:r>
              <a:rPr lang="ru-RU" sz="3600" b="1" i="1" dirty="0"/>
              <a:t>дезинфекция.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9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43261">
            <a:off x="1703227" y="1745040"/>
            <a:ext cx="5443547" cy="81165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36912"/>
            <a:ext cx="7498080" cy="792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Глок\Downloads\img7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1" t="17373" r="36363" b="54748"/>
          <a:stretch/>
        </p:blipFill>
        <p:spPr bwMode="auto">
          <a:xfrm>
            <a:off x="5508104" y="3212976"/>
            <a:ext cx="3005216" cy="25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Формы бактерий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4" descr="{DE6CBEA2-3792-43BC-94A3-F82CC63BDF17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447800"/>
            <a:ext cx="712879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4515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Строение бактериальной клетки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Глок\Desktop\hello_html_m7fd3e4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800888"/>
            <a:ext cx="7499350" cy="409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053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Размножение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7" descr="{74AB3B3E-874F-4091-B56E-2FC9F2E79CA3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39752" y="1447800"/>
            <a:ext cx="561662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869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Спорообразование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4" descr="{E69B2B53-B19F-4421-A7F5-FDB870CB683E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1719" y="1447800"/>
            <a:ext cx="5616625" cy="378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2051720" y="5421707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/>
                </a:solidFill>
              </a:rPr>
              <a:t>Споры бактерий – это приспособление к выживанию в неблагоприятных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2484525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Питание бактерий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Глок\Desktop\img13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890842" cy="456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078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Роль бактерий в природе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Сапрофитные бактерии гниения (участники круговорота веществ в природе, санитары природы</a:t>
            </a:r>
            <a:r>
              <a:rPr lang="ru-RU" sz="3600" b="1" i="1" dirty="0" smtClean="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 smtClean="0"/>
              <a:t>Почвенные </a:t>
            </a:r>
            <a:r>
              <a:rPr lang="ru-RU" sz="3600" b="1" i="1" dirty="0"/>
              <a:t>бактерии.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 </a:t>
            </a:r>
            <a:r>
              <a:rPr lang="ru-RU" sz="3600" b="1" i="1" dirty="0" smtClean="0"/>
              <a:t>Азотофиксирующие </a:t>
            </a:r>
            <a:r>
              <a:rPr lang="ru-RU" sz="3600" b="1" i="1" dirty="0"/>
              <a:t>бактерии.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3600" b="1" i="1" dirty="0"/>
              <a:t> </a:t>
            </a:r>
            <a:r>
              <a:rPr lang="ru-RU" sz="3600" b="1" i="1" dirty="0" smtClean="0"/>
              <a:t>Клубеньковые </a:t>
            </a:r>
            <a:r>
              <a:rPr lang="ru-RU" sz="3600" b="1" i="1" dirty="0"/>
              <a:t>бактерии.</a:t>
            </a:r>
            <a:r>
              <a:rPr lang="ru-RU" sz="2400" b="1" i="1" dirty="0"/>
              <a:t> </a:t>
            </a:r>
          </a:p>
          <a:p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51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solidFill>
                  <a:srgbClr val="C00000"/>
                </a:solidFill>
              </a:rPr>
              <a:t>Клубеньковые бактерии.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7030A0"/>
                </a:solidFill>
              </a:rPr>
              <a:t>Симбиоз</a:t>
            </a:r>
            <a:r>
              <a:rPr lang="ru-RU" b="1" i="1" dirty="0"/>
              <a:t> – полезная связь между </a:t>
            </a:r>
            <a:r>
              <a:rPr lang="ru-RU" b="1" i="1" dirty="0" smtClean="0"/>
              <a:t>организмами.</a:t>
            </a:r>
          </a:p>
          <a:p>
            <a:pPr>
              <a:buNone/>
            </a:pP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741985"/>
              </p:ext>
            </p:extLst>
          </p:nvPr>
        </p:nvGraphicFramePr>
        <p:xfrm>
          <a:off x="1107620" y="2636912"/>
          <a:ext cx="8001000" cy="364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Точечный рисунок" r:id="rId3" imgW="5458587" imgH="1657581" progId="PBrush">
                  <p:embed/>
                </p:oleObj>
              </mc:Choice>
              <mc:Fallback>
                <p:oleObj name="Точечный рисунок" r:id="rId3" imgW="5458587" imgH="1657581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620" y="2636912"/>
                        <a:ext cx="8001000" cy="364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3788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Роль бактерий в жизни человека.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i="1" dirty="0"/>
              <a:t>Молочнокислые бактерии(продукты питания).</a:t>
            </a:r>
          </a:p>
          <a:p>
            <a:pPr>
              <a:buFont typeface="Wingdings" pitchFamily="2" charset="2"/>
              <a:buChar char="q"/>
            </a:pPr>
            <a:r>
              <a:rPr lang="ru-RU" sz="3600" b="1" i="1" dirty="0"/>
              <a:t>  Сапрофитные бактерии гниения(портят продукты питания, книги, рыболовные сети и т. д.).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822101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</TotalTime>
  <Words>192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Солнцестояние</vt:lpstr>
      <vt:lpstr>Точечный рисунок</vt:lpstr>
      <vt:lpstr>Бактерии их многообразие и значение</vt:lpstr>
      <vt:lpstr>Формы бактерий</vt:lpstr>
      <vt:lpstr>Строение бактериальной клетки</vt:lpstr>
      <vt:lpstr>Размножение</vt:lpstr>
      <vt:lpstr>Спорообразование</vt:lpstr>
      <vt:lpstr>Питание бактерий</vt:lpstr>
      <vt:lpstr>Роль бактерий в природе</vt:lpstr>
      <vt:lpstr>Клубеньковые бактерии.</vt:lpstr>
      <vt:lpstr>Роль бактерий в жизни человека.</vt:lpstr>
      <vt:lpstr>Бактерии и продукты питания</vt:lpstr>
      <vt:lpstr>Болезнетворные бактерии.</vt:lpstr>
      <vt:lpstr>Пути заражения:</vt:lpstr>
      <vt:lpstr>Меры борьбы: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Бактерии их многообразие и значение</dc:title>
  <dc:creator>Глок</dc:creator>
  <cp:lastModifiedBy>Глок</cp:lastModifiedBy>
  <cp:revision>6</cp:revision>
  <dcterms:created xsi:type="dcterms:W3CDTF">2019-01-12T07:37:59Z</dcterms:created>
  <dcterms:modified xsi:type="dcterms:W3CDTF">2019-01-12T08:32:17Z</dcterms:modified>
</cp:coreProperties>
</file>