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00" r:id="rId3"/>
    <p:sldMasterId id="2147483784" r:id="rId4"/>
    <p:sldMasterId id="2147483802" r:id="rId5"/>
  </p:sldMasterIdLst>
  <p:sldIdLst>
    <p:sldId id="266" r:id="rId6"/>
    <p:sldId id="305" r:id="rId7"/>
    <p:sldId id="308" r:id="rId8"/>
    <p:sldId id="310" r:id="rId9"/>
    <p:sldId id="309" r:id="rId10"/>
    <p:sldId id="311" r:id="rId11"/>
    <p:sldId id="257" r:id="rId12"/>
    <p:sldId id="256" r:id="rId13"/>
    <p:sldId id="267" r:id="rId14"/>
    <p:sldId id="268" r:id="rId15"/>
    <p:sldId id="312" r:id="rId16"/>
    <p:sldId id="315" r:id="rId17"/>
    <p:sldId id="316" r:id="rId18"/>
    <p:sldId id="313" r:id="rId19"/>
    <p:sldId id="314" r:id="rId20"/>
    <p:sldId id="317" r:id="rId21"/>
    <p:sldId id="306" r:id="rId22"/>
    <p:sldId id="318" r:id="rId23"/>
    <p:sldId id="307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343" autoAdjust="0"/>
  </p:normalViewPr>
  <p:slideViewPr>
    <p:cSldViewPr>
      <p:cViewPr varScale="1">
        <p:scale>
          <a:sx n="69" d="100"/>
          <a:sy n="69" d="100"/>
        </p:scale>
        <p:origin x="14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55DC1-7693-4050-9CB0-1470CA56E1C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9B368-A959-42A2-86D1-2943F41BC6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829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0282-FED1-4C9E-A1F8-C03F8FCB57A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F401-AC8D-44E7-9CA8-E0A76B4AB4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677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C608-A4AF-48BF-BDFC-53D6A963C43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D52BF-193F-40A0-8F54-5B5B52AFC4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5035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00945-82DD-4F2B-BE81-387E592AB46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66B61-7481-44FA-9C3E-39609023F2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252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8AA7E-55AC-4493-8D5E-6804E9AA7EF0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2C5E-5D7F-4C4F-A0FE-2FBAA0BAFE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672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6 w 2706"/>
              <a:gd name="T1" fmla="*/ 0 h 640"/>
              <a:gd name="T2" fmla="*/ 2147483646 w 2706"/>
              <a:gd name="T3" fmla="*/ 0 h 640"/>
              <a:gd name="T4" fmla="*/ 2147483646 w 2706"/>
              <a:gd name="T5" fmla="*/ 22426910 h 640"/>
              <a:gd name="T6" fmla="*/ 2147483646 w 2706"/>
              <a:gd name="T7" fmla="*/ 47345203 h 640"/>
              <a:gd name="T8" fmla="*/ 2147483646 w 2706"/>
              <a:gd name="T9" fmla="*/ 74755995 h 640"/>
              <a:gd name="T10" fmla="*/ 2147483646 w 2706"/>
              <a:gd name="T11" fmla="*/ 102165671 h 640"/>
              <a:gd name="T12" fmla="*/ 2147483646 w 2706"/>
              <a:gd name="T13" fmla="*/ 134560345 h 640"/>
              <a:gd name="T14" fmla="*/ 2147483646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6 w 2706"/>
              <a:gd name="T79" fmla="*/ 737588839 h 640"/>
              <a:gd name="T80" fmla="*/ 2147483646 w 2706"/>
              <a:gd name="T81" fmla="*/ 722637193 h 640"/>
              <a:gd name="T82" fmla="*/ 2147483646 w 2706"/>
              <a:gd name="T83" fmla="*/ 707686664 h 640"/>
              <a:gd name="T84" fmla="*/ 2147483646 w 2706"/>
              <a:gd name="T85" fmla="*/ 690243636 h 640"/>
              <a:gd name="T86" fmla="*/ 2147483646 w 2706"/>
              <a:gd name="T87" fmla="*/ 672800607 h 640"/>
              <a:gd name="T88" fmla="*/ 2147483646 w 2706"/>
              <a:gd name="T89" fmla="*/ 652866196 h 640"/>
              <a:gd name="T90" fmla="*/ 2147483646 w 2706"/>
              <a:gd name="T91" fmla="*/ 632930669 h 640"/>
              <a:gd name="T92" fmla="*/ 2147483646 w 2706"/>
              <a:gd name="T93" fmla="*/ 610503759 h 640"/>
              <a:gd name="T94" fmla="*/ 2147483646 w 2706"/>
              <a:gd name="T95" fmla="*/ 588077965 h 640"/>
              <a:gd name="T96" fmla="*/ 2147483646 w 2706"/>
              <a:gd name="T97" fmla="*/ 538240263 h 640"/>
              <a:gd name="T98" fmla="*/ 2147483646 w 2706"/>
              <a:gd name="T99" fmla="*/ 485911178 h 640"/>
              <a:gd name="T100" fmla="*/ 2147483646 w 2706"/>
              <a:gd name="T101" fmla="*/ 485911178 h 640"/>
              <a:gd name="T102" fmla="*/ 2147483646 w 2706"/>
              <a:gd name="T103" fmla="*/ 483419795 h 640"/>
              <a:gd name="T104" fmla="*/ 2147483646 w 2706"/>
              <a:gd name="T105" fmla="*/ 483419795 h 640"/>
              <a:gd name="T106" fmla="*/ 2147483646 w 2706"/>
              <a:gd name="T107" fmla="*/ 0 h 640"/>
              <a:gd name="T108" fmla="*/ 2147483646 w 2706"/>
              <a:gd name="T109" fmla="*/ 0 h 640"/>
              <a:gd name="T110" fmla="*/ 2147483646 w 2706"/>
              <a:gd name="T111" fmla="*/ 0 h 640"/>
              <a:gd name="T112" fmla="*/ 2147483646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6 w 5216"/>
              <a:gd name="T1" fmla="*/ 890318333 h 762"/>
              <a:gd name="T2" fmla="*/ 2147483646 w 5216"/>
              <a:gd name="T3" fmla="*/ 855403517 h 762"/>
              <a:gd name="T4" fmla="*/ 2147483646 w 5216"/>
              <a:gd name="T5" fmla="*/ 760636483 h 762"/>
              <a:gd name="T6" fmla="*/ 2147483646 w 5216"/>
              <a:gd name="T7" fmla="*/ 633448150 h 762"/>
              <a:gd name="T8" fmla="*/ 2147483646 w 5216"/>
              <a:gd name="T9" fmla="*/ 466356850 h 762"/>
              <a:gd name="T10" fmla="*/ 2147483646 w 5216"/>
              <a:gd name="T11" fmla="*/ 369095183 h 762"/>
              <a:gd name="T12" fmla="*/ 2147483646 w 5216"/>
              <a:gd name="T13" fmla="*/ 294278517 h 762"/>
              <a:gd name="T14" fmla="*/ 2147483646 w 5216"/>
              <a:gd name="T15" fmla="*/ 229438150 h 762"/>
              <a:gd name="T16" fmla="*/ 2147483646 w 5216"/>
              <a:gd name="T17" fmla="*/ 174571850 h 762"/>
              <a:gd name="T18" fmla="*/ 2147483646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6 w 5216"/>
              <a:gd name="T45" fmla="*/ 643423333 h 762"/>
              <a:gd name="T46" fmla="*/ 2147483646 w 5216"/>
              <a:gd name="T47" fmla="*/ 713251850 h 762"/>
              <a:gd name="T48" fmla="*/ 2147483646 w 5216"/>
              <a:gd name="T49" fmla="*/ 773105183 h 762"/>
              <a:gd name="T50" fmla="*/ 2147483646 w 5216"/>
              <a:gd name="T51" fmla="*/ 825476850 h 762"/>
              <a:gd name="T52" fmla="*/ 2147483646 w 5216"/>
              <a:gd name="T53" fmla="*/ 865379817 h 762"/>
              <a:gd name="T54" fmla="*/ 2147483646 w 5216"/>
              <a:gd name="T55" fmla="*/ 900293517 h 762"/>
              <a:gd name="T56" fmla="*/ 2147483646 w 5216"/>
              <a:gd name="T57" fmla="*/ 922738517 h 762"/>
              <a:gd name="T58" fmla="*/ 2147483646 w 5216"/>
              <a:gd name="T59" fmla="*/ 940196483 h 762"/>
              <a:gd name="T60" fmla="*/ 2147483646 w 5216"/>
              <a:gd name="T61" fmla="*/ 950171667 h 762"/>
              <a:gd name="T62" fmla="*/ 2147483646 w 5216"/>
              <a:gd name="T63" fmla="*/ 950171667 h 762"/>
              <a:gd name="T64" fmla="*/ 2147483646 w 5216"/>
              <a:gd name="T65" fmla="*/ 945183517 h 762"/>
              <a:gd name="T66" fmla="*/ 2147483646 w 5216"/>
              <a:gd name="T67" fmla="*/ 932714817 h 762"/>
              <a:gd name="T68" fmla="*/ 2147483646 w 5216"/>
              <a:gd name="T69" fmla="*/ 912763333 h 762"/>
              <a:gd name="T70" fmla="*/ 2147483646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6 w 5144"/>
              <a:gd name="T37" fmla="*/ 72272589 h 694"/>
              <a:gd name="T38" fmla="*/ 2147483646 w 5144"/>
              <a:gd name="T39" fmla="*/ 99687369 h 694"/>
              <a:gd name="T40" fmla="*/ 2147483646 w 5144"/>
              <a:gd name="T41" fmla="*/ 132085234 h 694"/>
              <a:gd name="T42" fmla="*/ 2147483646 w 5144"/>
              <a:gd name="T43" fmla="*/ 171959958 h 694"/>
              <a:gd name="T44" fmla="*/ 2147483646 w 5144"/>
              <a:gd name="T45" fmla="*/ 216818883 h 694"/>
              <a:gd name="T46" fmla="*/ 2147483646 w 5144"/>
              <a:gd name="T47" fmla="*/ 269154668 h 694"/>
              <a:gd name="T48" fmla="*/ 2147483646 w 5144"/>
              <a:gd name="T49" fmla="*/ 331458855 h 694"/>
              <a:gd name="T50" fmla="*/ 2147483646 w 5144"/>
              <a:gd name="T51" fmla="*/ 398747244 h 694"/>
              <a:gd name="T52" fmla="*/ 2147483646 w 5144"/>
              <a:gd name="T53" fmla="*/ 473512491 h 694"/>
              <a:gd name="T54" fmla="*/ 2147483646 w 5144"/>
              <a:gd name="T55" fmla="*/ 558247257 h 694"/>
              <a:gd name="T56" fmla="*/ 2147483646 w 5144"/>
              <a:gd name="T57" fmla="*/ 650456650 h 694"/>
              <a:gd name="T58" fmla="*/ 2147483646 w 5144"/>
              <a:gd name="T59" fmla="*/ 752636678 h 694"/>
              <a:gd name="T60" fmla="*/ 2147483646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6 w 3112"/>
              <a:gd name="T21" fmla="*/ 192224091 h 584"/>
              <a:gd name="T22" fmla="*/ 2147483646 w 3112"/>
              <a:gd name="T23" fmla="*/ 134806230 h 584"/>
              <a:gd name="T24" fmla="*/ 2147483646 w 3112"/>
              <a:gd name="T25" fmla="*/ 109841699 h 584"/>
              <a:gd name="T26" fmla="*/ 2147483646 w 3112"/>
              <a:gd name="T27" fmla="*/ 84878286 h 584"/>
              <a:gd name="T28" fmla="*/ 2147483646 w 3112"/>
              <a:gd name="T29" fmla="*/ 64906662 h 584"/>
              <a:gd name="T30" fmla="*/ 2147483646 w 3112"/>
              <a:gd name="T31" fmla="*/ 44935037 h 584"/>
              <a:gd name="T32" fmla="*/ 2147483646 w 3112"/>
              <a:gd name="T33" fmla="*/ 29957436 h 584"/>
              <a:gd name="T34" fmla="*/ 2147483646 w 3112"/>
              <a:gd name="T35" fmla="*/ 17474613 h 584"/>
              <a:gd name="T36" fmla="*/ 2147483646 w 3112"/>
              <a:gd name="T37" fmla="*/ 7488800 h 584"/>
              <a:gd name="T38" fmla="*/ 2147483646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6 w 8196"/>
              <a:gd name="T1" fmla="*/ 636203066 h 1192"/>
              <a:gd name="T2" fmla="*/ 2147483646 w 8196"/>
              <a:gd name="T3" fmla="*/ 708272557 h 1192"/>
              <a:gd name="T4" fmla="*/ 2147483646 w 8196"/>
              <a:gd name="T5" fmla="*/ 770402158 h 1192"/>
              <a:gd name="T6" fmla="*/ 2147483646 w 8196"/>
              <a:gd name="T7" fmla="*/ 827560144 h 1192"/>
              <a:gd name="T8" fmla="*/ 2147483646 w 8196"/>
              <a:gd name="T9" fmla="*/ 872293546 h 1192"/>
              <a:gd name="T10" fmla="*/ 2147483646 w 8196"/>
              <a:gd name="T11" fmla="*/ 907085945 h 1192"/>
              <a:gd name="T12" fmla="*/ 2147483646 w 8196"/>
              <a:gd name="T13" fmla="*/ 931937340 h 1192"/>
              <a:gd name="T14" fmla="*/ 2147483646 w 8196"/>
              <a:gd name="T15" fmla="*/ 946848846 h 1192"/>
              <a:gd name="T16" fmla="*/ 2147483646 w 8196"/>
              <a:gd name="T17" fmla="*/ 944363037 h 1192"/>
              <a:gd name="T18" fmla="*/ 2147483646 w 8196"/>
              <a:gd name="T19" fmla="*/ 931937340 h 1192"/>
              <a:gd name="T20" fmla="*/ 2147483646 w 8196"/>
              <a:gd name="T21" fmla="*/ 902115443 h 1192"/>
              <a:gd name="T22" fmla="*/ 2147483646 w 8196"/>
              <a:gd name="T23" fmla="*/ 857382041 h 1192"/>
              <a:gd name="T24" fmla="*/ 2147483646 w 8196"/>
              <a:gd name="T25" fmla="*/ 797738247 h 1192"/>
              <a:gd name="T26" fmla="*/ 2147483646 w 8196"/>
              <a:gd name="T27" fmla="*/ 718213560 h 1192"/>
              <a:gd name="T28" fmla="*/ 2147483646 w 8196"/>
              <a:gd name="T29" fmla="*/ 621291560 h 1192"/>
              <a:gd name="T30" fmla="*/ 2147483646 w 8196"/>
              <a:gd name="T31" fmla="*/ 504488666 h 1192"/>
              <a:gd name="T32" fmla="*/ 2147483646 w 8196"/>
              <a:gd name="T33" fmla="*/ 367804880 h 1192"/>
              <a:gd name="T34" fmla="*/ 2147483646 w 8196"/>
              <a:gd name="T35" fmla="*/ 298220083 h 1192"/>
              <a:gd name="T36" fmla="*/ 2147483646 w 8196"/>
              <a:gd name="T37" fmla="*/ 183901883 h 1192"/>
              <a:gd name="T38" fmla="*/ 2147483646 w 8196"/>
              <a:gd name="T39" fmla="*/ 101891388 h 1192"/>
              <a:gd name="T40" fmla="*/ 2147483646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6 w 8196"/>
              <a:gd name="T65" fmla="*/ 1481159409 h 1192"/>
              <a:gd name="T66" fmla="*/ 2147483646 w 8196"/>
              <a:gd name="T67" fmla="*/ 1473704213 h 1192"/>
              <a:gd name="T68" fmla="*/ 2147483646 w 8196"/>
              <a:gd name="T69" fmla="*/ 633717257 h 1192"/>
              <a:gd name="T70" fmla="*/ 2147483646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55F7B-5A2E-4FB6-8376-8C11294F495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77D62-2768-44A6-91A6-02972E8030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8885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31F5A-7243-4BBC-8239-B8AA96DC3E2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DAFC-0E23-435B-81DD-DD6712CCA5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7849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37E58-9B9A-42F6-9423-FFD3EA37644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F87C2-F97B-42B6-87AA-3991400F71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3274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0265-BFB7-44BA-9DDE-60B00C208F60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BE85F-2A2B-4F4E-A0F0-C4AB472298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696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AF6EE-68BD-4D0A-BF6F-1877D304380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A2510-5F9B-4674-B119-C983E68045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291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6574D-6015-4979-8BD0-233BE802895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FC4B7-57FF-4D03-9C7A-EF6A75EA94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4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D9DBE-5824-49AD-9E1F-6D3A8669257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F264-CF8C-43A9-BFD4-84D1463756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7306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9FC1C-7604-4BDE-B716-50B6CD71544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DF136-9ED1-40C9-8D7D-201F4B3A60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2803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DE14C-EA53-4A5C-81E5-DFBAD450FFD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EF85-6BCB-4281-8582-56045101B3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9236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DB9C0-E840-43F4-81C4-7AC9133C54A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67EE-6BF0-489A-906E-212D11F024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88904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5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1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2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4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5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8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0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3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6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8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0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2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6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7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9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0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2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4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7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9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2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3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6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8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>
          <a:xfrm>
            <a:off x="5800725" y="541020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C802F-D771-4049-BA5E-609DC48F318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5410200"/>
            <a:ext cx="38433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275" y="5410200"/>
            <a:ext cx="5794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009C9-1B21-4737-A630-39EE21C43C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3942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D4D95-7261-4247-B26C-CB0EA39AB8F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20592-C48C-4362-8C22-FF9C2637D9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79996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57887-B798-41B5-BE8E-363D2D290072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DFDC7-4F8F-441A-809E-1081BC02E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9576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44B02-059C-4C22-9BB1-624E71894B22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F2CBD-2AE5-4C5C-9EEB-E5A8EDFDF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44034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EC85-ADBC-4633-B43A-44DD1E2ABDD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85D75-0402-4EFA-BA9D-A9B3D2AB47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0141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9FF4-AFE5-4E42-86D1-01F9840AE28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BB45-B7A2-41C7-8B0E-888FC3058C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46033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C6F2E-320A-4606-8280-9CF2E734C04B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6D949-E425-4041-9478-B19C1CB39E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95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0A8C-C295-4B47-8D5B-406A9401761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2E16C-653C-4DEB-927F-CB8BB91E87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01596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AC36F-A584-467C-9E30-385AC566458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CEB2E-8399-4D4E-9B71-1E5A76F945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85629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lang="en-US"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A8137-4610-485C-9D1F-3D419C30896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36A8B-6ABA-47B5-BCF4-CD49A8D9D7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9214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44AC9-F5B0-4B68-969E-81D64915135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D83A-5EFE-4DA8-B730-9B72E49A66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77677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6CA69-75DA-48B6-B194-08AEB27542A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F1BEA-F78A-41B6-9282-DCCD2DFBEF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328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6913" y="7191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16850" y="2765425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B282-DA81-4BEB-90CC-DCB5DA49837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5134-F928-4296-BC80-81E29F6C68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59155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24A86-29A5-42F9-9366-6B24512FC1F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7902B-9A28-44E5-949D-85EE7ED713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99127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DAC6-B540-4FBA-831B-C8E5282CF11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D31D8-C747-4AE8-BA22-D87970FAA7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8561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ECFEB-7DCE-4478-BB3B-2498074B8C3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7300-6E65-45EF-816F-2E9A4662C2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5355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899C-48BC-4CB3-86C4-DB332D5DD12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0532B-3F52-4B3C-90EF-A55E9543E1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72703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33C04-A033-41BF-832C-3CC726EDECA2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702FB-371B-493C-982E-FD762565A5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196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E731-E90D-4AEF-98E5-B543F95A94A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1A275-E244-4AD7-998E-43A4D5516E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22289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5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1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2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4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5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8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0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3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6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8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0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2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6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7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9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0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2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4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7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9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2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3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6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8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>
          <a:xfrm>
            <a:off x="5800725" y="541020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1F62-F9BE-429C-9A2F-97F3BAD98A5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5410200"/>
            <a:ext cx="38433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275" y="5410200"/>
            <a:ext cx="5794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61414-203F-45EC-B4EB-DE43E3B9B2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40364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B861-D769-49E8-BB66-95C1521AA97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FE9-95C1-47D8-B4FF-0335B46D48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84646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1A462-1D27-48DD-9709-F2F3952A830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AD097-E380-4688-95F7-19C576B1F1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14823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469D3-4975-4F0C-BFFB-186B3F43C8D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D2F2-7172-4A8F-999F-576CCAF3A2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16205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57758-5EB0-41EA-8DA6-D76D2519590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0C21-DE63-4568-8344-67179D31F2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7640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C5B41-341A-4AC5-9C80-11A6459B3CE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E558B-AA49-4D7D-889F-A02007981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7346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156DE-4D84-436E-858C-C03FD1E2356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F6AEB-C17C-4595-999D-4625985E3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26411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AA8E7-41F6-42CD-8A3F-C8F5800E8C8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11304-9C98-4CB7-8044-725DCC9F34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63228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lang="en-US"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03FD-7725-4075-B71C-EE1B3F71212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60CA4-ADE3-45DC-B16B-FA3D6078E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21431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0E5CA-2FB2-406A-B736-70B2E65F99EE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BBD1-9E29-452B-B9D1-AD57AF97F6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391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9353A-55AA-417B-ACE6-7FB7CE692A5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5E6F-28EA-4764-B878-B46158861E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11031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8431-DAC2-4AE2-AE19-C2140EDBE3BE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228C-9F0C-4EA7-A393-1D0C581187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24292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6913" y="7191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16850" y="2765425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9CA2A-E178-4BF1-8214-A9C5AA2E825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81BE8-5182-4E75-A318-ABB6B31927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35663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52E49-28F3-4323-870B-9CA37D63A7C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4CD4B-92F9-48EF-958D-B0E181961C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398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5BCE4-F8CF-4A7B-8CEC-21B4BE590885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5461D-C419-4CFC-B938-F1A774E2E5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81351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C88D-187B-4C0F-BB19-0503DD21AE9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E0429-8231-4568-945F-F9FF86A5F5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89725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14FAD-F416-4BE3-9EFE-A51DBE6B034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E8599-57EC-4293-887E-18089F9F1C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66835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D131F-80D0-480B-B531-C10EFF9A6A5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57EF-951E-443B-A163-69AE430629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60241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Dibujo.bmp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F4275-7BBC-4F1A-AB1A-0A2DE50D1FA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8029-39E9-4AF2-8D40-778D654243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78415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E40A-6FE3-46EA-9490-B80C54AA0A0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9302-63E1-4B7F-8C1D-1169BC0A9F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43478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E448-2B3C-4676-9263-9517667960A0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B707C-FB2C-4BE9-97E5-9365BC2C5A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0134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DF9E7-0EAF-48F9-B422-546F6027619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D1F06-C068-46E0-A16D-D013D12804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14190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6842-C62C-4578-8BA0-5124E6696BE7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3596-ADC5-4F04-AB6D-BAEC3E60F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72547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EFA21-AA38-4FCD-8B03-4566DFC1FF3D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C7917-D19B-46EF-9992-6631AD6938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56613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22FDC-D738-4CC3-930B-1CF998A72EC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37EAC-D4C5-41D6-84A5-6E3CA95603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27357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AC84F-1544-47F2-B87E-58795AE71B98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1A86-DA9B-4C10-915E-C4A16B45CB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46639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37129-2F40-4BD6-A12D-F2C255F881B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2E67-C459-4737-8D80-89F2175FF8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62193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D811E-46E8-4A0E-8F24-B6DD8D951E44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CE140-EF0D-40CC-BA8E-EA4D6C0D59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27388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70882-2900-4798-A7F9-6F0C3555C9C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683A5-0DAB-4C44-ADB4-C178C8DB34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842197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EC678-7183-4E1B-A1E4-AE8DA07D045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DF190-868C-42DD-93B7-DA9A4E6921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62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FF8A7-AB48-4F89-83EB-30213D1E173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6D03E-0508-4B60-99DB-3239649B83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30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5EA1-D8AC-4834-9AD1-D874C82351E5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544D3-EABF-4D91-B14C-EAF45C5B63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21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2481-5593-4D47-95EC-3609CA91C422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0EECE-C09F-4631-B21C-EFBAA9E5B4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4616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099BE3-E798-4DAB-A403-532348C23726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A211CD-F134-4268-AD02-F5C6AA5EE5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051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05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206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3A6626B8-1080-46F1-A734-6A0265FDA09A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E2C780C-6F56-48AB-BE40-2E5FFF9F13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0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38" r:id="rId2"/>
    <p:sldLayoutId id="2147483882" r:id="rId3"/>
    <p:sldLayoutId id="2147483839" r:id="rId4"/>
    <p:sldLayoutId id="2147483840" r:id="rId5"/>
    <p:sldLayoutId id="2147483841" r:id="rId6"/>
    <p:sldLayoutId id="2147483883" r:id="rId7"/>
    <p:sldLayoutId id="2147483884" r:id="rId8"/>
    <p:sldLayoutId id="2147483885" r:id="rId9"/>
    <p:sldLayoutId id="2147483842" r:id="rId10"/>
    <p:sldLayoutId id="21474838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3075" name="Group 7"/>
          <p:cNvGrpSpPr>
            <a:grpSpLocks/>
          </p:cNvGrpSpPr>
          <p:nvPr/>
        </p:nvGrpSpPr>
        <p:grpSpPr bwMode="auto">
          <a:xfrm>
            <a:off x="-14288" y="0"/>
            <a:ext cx="9042401" cy="6858000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663" y="619125"/>
            <a:ext cx="74295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0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55663" y="2249488"/>
            <a:ext cx="7429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763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1F4DE9-0DBA-440A-A5AD-3C9208833F5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5663" y="5883275"/>
            <a:ext cx="467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5883275"/>
            <a:ext cx="577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45FB64-7027-4345-B610-02BA31C23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7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88" r:id="rId12"/>
    <p:sldLayoutId id="2147483853" r:id="rId13"/>
    <p:sldLayoutId id="2147483854" r:id="rId14"/>
    <p:sldLayoutId id="2147483889" r:id="rId15"/>
    <p:sldLayoutId id="2147483855" r:id="rId16"/>
    <p:sldLayoutId id="2147483856" r:id="rId1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4099" name="Group 7"/>
          <p:cNvGrpSpPr>
            <a:grpSpLocks/>
          </p:cNvGrpSpPr>
          <p:nvPr/>
        </p:nvGrpSpPr>
        <p:grpSpPr bwMode="auto">
          <a:xfrm>
            <a:off x="-14288" y="0"/>
            <a:ext cx="9042401" cy="6858000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663" y="619125"/>
            <a:ext cx="74295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410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55663" y="2249488"/>
            <a:ext cx="7429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763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54F4F4-C483-4CEB-A135-89F99D0F6CB5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5663" y="5883275"/>
            <a:ext cx="467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5883275"/>
            <a:ext cx="577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D7ECD9-DEA8-4EF1-B401-E0A114FAFF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91" r:id="rId12"/>
    <p:sldLayoutId id="2147483867" r:id="rId13"/>
    <p:sldLayoutId id="2147483868" r:id="rId14"/>
    <p:sldLayoutId id="2147483892" r:id="rId15"/>
    <p:sldLayoutId id="2147483869" r:id="rId16"/>
    <p:sldLayoutId id="214748387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título del patrón</a:t>
            </a:r>
          </a:p>
        </p:txBody>
      </p:sp>
      <p:sp>
        <p:nvSpPr>
          <p:cNvPr id="512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171E1A-2A1B-430F-95BF-EAF38D8758E2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8CA25A-E58E-4C52-B93F-3355B0A4B5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5127" name="6 Imagen" descr="Dibujo.bmp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9.xml"/><Relationship Id="rId1" Type="http://schemas.openxmlformats.org/officeDocument/2006/relationships/video" Target="file:///C:\Users\&#1053;&#1080;&#1082;&#1086;&#1083;&#1072;&#1081;\Downloads\videoplayback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1"/>
          <p:cNvSpPr>
            <a:spLocks noGrp="1"/>
          </p:cNvSpPr>
          <p:nvPr>
            <p:ph idx="1"/>
          </p:nvPr>
        </p:nvSpPr>
        <p:spPr>
          <a:xfrm>
            <a:off x="596900" y="3644900"/>
            <a:ext cx="5630863" cy="1281113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5400" b="1" smtClean="0">
                <a:solidFill>
                  <a:srgbClr val="002060"/>
                </a:solidFill>
              </a:rPr>
              <a:t>«Путешествие по острову</a:t>
            </a:r>
            <a:r>
              <a:rPr lang="en-US" altLang="ru-RU" sz="5400" b="1" smtClean="0">
                <a:solidFill>
                  <a:srgbClr val="002060"/>
                </a:solidFill>
              </a:rPr>
              <a:t> </a:t>
            </a:r>
            <a:r>
              <a:rPr lang="ru-RU" altLang="ru-RU" sz="5400" b="1" smtClean="0">
                <a:solidFill>
                  <a:srgbClr val="002060"/>
                </a:solidFill>
              </a:rPr>
              <a:t>Знайки и незнайки» 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203575" y="1014413"/>
            <a:ext cx="561657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>
                <a:solidFill>
                  <a:srgbClr val="FF0000"/>
                </a:solidFill>
                <a:latin typeface="Arial" panose="020B0604020202020204" pitchFamily="34" charset="0"/>
              </a:rPr>
              <a:t>Конкурс – путешествие по информатике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1724025" cy="2657475"/>
          </a:xfrm>
          <a:prstGeom prst="roundRect">
            <a:avLst>
              <a:gd name="adj" fmla="val 8594"/>
            </a:avLst>
          </a:prstGeom>
          <a:solidFill>
            <a:srgbClr val="00B0F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1946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597275"/>
            <a:ext cx="2520950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Натуля\школа\по_островам\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7950" y="0"/>
            <a:ext cx="9251950" cy="6858000"/>
          </a:xfrm>
          <a:noFill/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250825" y="1031875"/>
            <a:ext cx="8066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latin typeface="Arial" panose="020B0604020202020204" pitchFamily="34" charset="0"/>
              </a:rPr>
              <a:t>1. Бухта «Знайки»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011863" y="404813"/>
            <a:ext cx="2881312" cy="43926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3"/>
          <p:cNvGrpSpPr>
            <a:grpSpLocks/>
          </p:cNvGrpSpPr>
          <p:nvPr/>
        </p:nvGrpSpPr>
        <p:grpSpPr bwMode="auto">
          <a:xfrm>
            <a:off x="2916238" y="4797425"/>
            <a:ext cx="4968875" cy="1800225"/>
            <a:chOff x="0" y="2840"/>
            <a:chExt cx="3130" cy="1134"/>
          </a:xfrm>
        </p:grpSpPr>
        <p:sp>
          <p:nvSpPr>
            <p:cNvPr id="29719" name="Rectangle 4"/>
            <p:cNvSpPr>
              <a:spLocks noChangeArrowheads="1"/>
            </p:cNvSpPr>
            <p:nvPr/>
          </p:nvSpPr>
          <p:spPr bwMode="auto">
            <a:xfrm>
              <a:off x="0" y="2840"/>
              <a:ext cx="3130" cy="27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>
                  <a:latin typeface="Arial" panose="020B0604020202020204" pitchFamily="34" charset="0"/>
                  <a:cs typeface="Arial" panose="020B0604020202020204" pitchFamily="34" charset="0"/>
                </a:rPr>
                <a:t>Пончик зашифровал имя друга</a:t>
              </a:r>
            </a:p>
          </p:txBody>
        </p:sp>
        <p:sp>
          <p:nvSpPr>
            <p:cNvPr id="29720" name="Rectangle 5"/>
            <p:cNvSpPr>
              <a:spLocks noChangeArrowheads="1"/>
            </p:cNvSpPr>
            <p:nvPr/>
          </p:nvSpPr>
          <p:spPr bwMode="auto">
            <a:xfrm>
              <a:off x="0" y="3339"/>
              <a:ext cx="3130" cy="63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>
                  <a:latin typeface="Arial" panose="020B0604020202020204" pitchFamily="34" charset="0"/>
                  <a:cs typeface="Arial" panose="020B0604020202020204" pitchFamily="34" charset="0"/>
                </a:rPr>
                <a:t>В записке слово: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21" name="Line 6"/>
            <p:cNvSpPr>
              <a:spLocks noChangeShapeType="1"/>
            </p:cNvSpPr>
            <p:nvPr/>
          </p:nvSpPr>
          <p:spPr bwMode="auto">
            <a:xfrm>
              <a:off x="839" y="3113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6011863" y="404813"/>
            <a:ext cx="280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latin typeface="Arial" panose="020B0604020202020204" pitchFamily="34" charset="0"/>
                <a:cs typeface="Arial" panose="020B0604020202020204" pitchFamily="34" charset="0"/>
              </a:rPr>
              <a:t>Что получается?</a:t>
            </a: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4270375" y="6051550"/>
            <a:ext cx="230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Знайка</a:t>
            </a:r>
          </a:p>
        </p:txBody>
      </p:sp>
      <p:sp>
        <p:nvSpPr>
          <p:cNvPr id="29702" name="Line 9"/>
          <p:cNvSpPr>
            <a:spLocks noChangeShapeType="1"/>
          </p:cNvSpPr>
          <p:nvPr/>
        </p:nvSpPr>
        <p:spPr bwMode="auto">
          <a:xfrm>
            <a:off x="5292725" y="2205038"/>
            <a:ext cx="1428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Line 11"/>
          <p:cNvSpPr>
            <a:spLocks noChangeShapeType="1"/>
          </p:cNvSpPr>
          <p:nvPr/>
        </p:nvSpPr>
        <p:spPr bwMode="auto">
          <a:xfrm>
            <a:off x="5148263" y="2997200"/>
            <a:ext cx="1428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4" name="Rectangle 15"/>
          <p:cNvSpPr>
            <a:spLocks noChangeArrowheads="1"/>
          </p:cNvSpPr>
          <p:nvPr/>
        </p:nvSpPr>
        <p:spPr bwMode="auto">
          <a:xfrm>
            <a:off x="6804025" y="836613"/>
            <a:ext cx="1512888" cy="431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Пончик</a:t>
            </a:r>
            <a:endParaRPr lang="ru-RU" altLang="ru-RU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5" name="Text Box 17"/>
          <p:cNvSpPr txBox="1">
            <a:spLocks noChangeArrowheads="1"/>
          </p:cNvSpPr>
          <p:nvPr/>
        </p:nvSpPr>
        <p:spPr bwMode="auto">
          <a:xfrm>
            <a:off x="6804025" y="2133600"/>
            <a:ext cx="12954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6" name="Rectangle 20"/>
          <p:cNvSpPr>
            <a:spLocks noChangeArrowheads="1"/>
          </p:cNvSpPr>
          <p:nvPr/>
        </p:nvSpPr>
        <p:spPr bwMode="auto">
          <a:xfrm>
            <a:off x="6804025" y="3213100"/>
            <a:ext cx="1512888" cy="576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707" name="Rectangle 22"/>
          <p:cNvSpPr>
            <a:spLocks noChangeArrowheads="1"/>
          </p:cNvSpPr>
          <p:nvPr/>
        </p:nvSpPr>
        <p:spPr bwMode="auto">
          <a:xfrm>
            <a:off x="6804025" y="3932238"/>
            <a:ext cx="1512888" cy="5762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708" name="AutoShape 23"/>
          <p:cNvSpPr>
            <a:spLocks noChangeArrowheads="1"/>
          </p:cNvSpPr>
          <p:nvPr/>
        </p:nvSpPr>
        <p:spPr bwMode="auto">
          <a:xfrm>
            <a:off x="250825" y="620713"/>
            <a:ext cx="5257800" cy="41767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9" name="Text Box 24"/>
          <p:cNvSpPr txBox="1">
            <a:spLocks noChangeArrowheads="1"/>
          </p:cNvSpPr>
          <p:nvPr/>
        </p:nvSpPr>
        <p:spPr bwMode="auto">
          <a:xfrm>
            <a:off x="468313" y="549275"/>
            <a:ext cx="5111750" cy="42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>
                <a:cs typeface="Arial" panose="020B0604020202020204" pitchFamily="34" charset="0"/>
              </a:rPr>
              <a:t>Зашифруй слово (</a:t>
            </a:r>
            <a:r>
              <a:rPr lang="ru-RU" altLang="ru-RU" sz="2000" b="1" dirty="0">
                <a:solidFill>
                  <a:srgbClr val="FF0000"/>
                </a:solidFill>
                <a:cs typeface="Arial" panose="020B0604020202020204" pitchFamily="34" charset="0"/>
              </a:rPr>
              <a:t>А</a:t>
            </a:r>
            <a:r>
              <a:rPr lang="ru-RU" altLang="ru-RU" sz="2000" b="1" dirty="0">
                <a:cs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Начало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Запиши слово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А</a:t>
            </a:r>
            <a:endParaRPr lang="ru-RU" altLang="ru-RU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ЕСЛИ в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 меньше пяти букв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		</a:t>
            </a: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ТО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4. Допиши в конце </a:t>
            </a:r>
            <a:r>
              <a:rPr lang="ru-RU" altLang="ru-RU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слог </a:t>
            </a: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«за»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	ИНАЧЕ  5. Допиши в конце </a:t>
            </a:r>
            <a:r>
              <a:rPr lang="ru-RU" altLang="ru-RU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слово </a:t>
            </a: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altLang="ru-RU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кос»</a:t>
            </a:r>
            <a:endParaRPr lang="ru-RU" altLang="ru-RU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6. Поменяй местами первую и вторую согласные буквы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7. Поменяй местами первую и третью согласные буквы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anose="02020603050405020304" pitchFamily="18" charset="0"/>
                <a:cs typeface="Arial" panose="020B0604020202020204" pitchFamily="34" charset="0"/>
              </a:rPr>
              <a:t>8. Конец</a:t>
            </a:r>
          </a:p>
        </p:txBody>
      </p:sp>
      <p:sp>
        <p:nvSpPr>
          <p:cNvPr id="29710" name="Line 25"/>
          <p:cNvSpPr>
            <a:spLocks noChangeShapeType="1"/>
          </p:cNvSpPr>
          <p:nvPr/>
        </p:nvSpPr>
        <p:spPr bwMode="auto">
          <a:xfrm>
            <a:off x="2916238" y="1628775"/>
            <a:ext cx="37433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" name="Line 26"/>
          <p:cNvSpPr>
            <a:spLocks noChangeShapeType="1"/>
          </p:cNvSpPr>
          <p:nvPr/>
        </p:nvSpPr>
        <p:spPr bwMode="auto">
          <a:xfrm>
            <a:off x="5364163" y="2420938"/>
            <a:ext cx="12239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Line 27"/>
          <p:cNvSpPr>
            <a:spLocks noChangeShapeType="1"/>
          </p:cNvSpPr>
          <p:nvPr/>
        </p:nvSpPr>
        <p:spPr bwMode="auto">
          <a:xfrm>
            <a:off x="2771775" y="3573463"/>
            <a:ext cx="38163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>
            <a:off x="2987675" y="4221163"/>
            <a:ext cx="36004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4" name="WordArt 29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35274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получается?</a:t>
            </a:r>
          </a:p>
        </p:txBody>
      </p:sp>
      <p:sp>
        <p:nvSpPr>
          <p:cNvPr id="29715" name="Rectangle 16"/>
          <p:cNvSpPr>
            <a:spLocks noChangeArrowheads="1"/>
          </p:cNvSpPr>
          <p:nvPr/>
        </p:nvSpPr>
        <p:spPr bwMode="auto">
          <a:xfrm>
            <a:off x="6804025" y="1412875"/>
            <a:ext cx="1512888" cy="43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нкай </a:t>
            </a:r>
          </a:p>
        </p:txBody>
      </p:sp>
      <p:sp>
        <p:nvSpPr>
          <p:cNvPr id="51" name="Rectangle 18"/>
          <p:cNvSpPr>
            <a:spLocks noChangeArrowheads="1"/>
          </p:cNvSpPr>
          <p:nvPr/>
        </p:nvSpPr>
        <p:spPr bwMode="auto">
          <a:xfrm>
            <a:off x="6804025" y="2060575"/>
            <a:ext cx="1512888" cy="5762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нкайза </a:t>
            </a: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6804025" y="3286125"/>
            <a:ext cx="12954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кнайза</a:t>
            </a:r>
          </a:p>
        </p:txBody>
      </p:sp>
      <p:sp>
        <p:nvSpPr>
          <p:cNvPr id="53" name="Text Box 21"/>
          <p:cNvSpPr txBox="1">
            <a:spLocks noChangeArrowheads="1"/>
          </p:cNvSpPr>
          <p:nvPr/>
        </p:nvSpPr>
        <p:spPr bwMode="auto">
          <a:xfrm>
            <a:off x="6804025" y="4005263"/>
            <a:ext cx="12954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знайка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9144000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0"/>
            <a:ext cx="748883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Физкультминутка для глаз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3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7" name="Picture 3" descr="D:\Натуля\школа\по_островам\2 rum ca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8113" y="0"/>
            <a:ext cx="9251951" cy="6958013"/>
          </a:xfrm>
          <a:noFill/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79388" y="2276475"/>
            <a:ext cx="2232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1.Бухта «Знайки»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2976563" y="4227513"/>
            <a:ext cx="176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2. Бухта «Незнайки»</a:t>
            </a:r>
          </a:p>
        </p:txBody>
      </p:sp>
      <p:sp>
        <p:nvSpPr>
          <p:cNvPr id="31750" name="TextBox 8"/>
          <p:cNvSpPr txBox="1">
            <a:spLocks noChangeArrowheads="1"/>
          </p:cNvSpPr>
          <p:nvPr/>
        </p:nvSpPr>
        <p:spPr bwMode="auto">
          <a:xfrm>
            <a:off x="5187950" y="3068638"/>
            <a:ext cx="12922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panose="020B0604020202020204" pitchFamily="34" charset="0"/>
              </a:rPr>
              <a:t>Х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1835150" y="401638"/>
            <a:ext cx="2124075" cy="2228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752" name="TextBox 30"/>
          <p:cNvSpPr txBox="1">
            <a:spLocks noChangeArrowheads="1"/>
          </p:cNvSpPr>
          <p:nvPr/>
        </p:nvSpPr>
        <p:spPr bwMode="auto">
          <a:xfrm>
            <a:off x="827088" y="5445125"/>
            <a:ext cx="7345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Arial" panose="020B0604020202020204" pitchFamily="34" charset="0"/>
              </a:rPr>
              <a:t>КАРТА ОСТРОВА</a:t>
            </a:r>
          </a:p>
        </p:txBody>
      </p:sp>
      <p:sp>
        <p:nvSpPr>
          <p:cNvPr id="31753" name="TextBox 5"/>
          <p:cNvSpPr txBox="1">
            <a:spLocks noChangeArrowheads="1"/>
          </p:cNvSpPr>
          <p:nvPr/>
        </p:nvSpPr>
        <p:spPr bwMode="auto">
          <a:xfrm>
            <a:off x="5187950" y="2420938"/>
            <a:ext cx="2697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panose="020B0604020202020204" pitchFamily="34" charset="0"/>
              </a:rPr>
              <a:t>Сундук с сокровищами Знайки и незнайки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14500" y="2960688"/>
            <a:ext cx="1530350" cy="1514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260648"/>
            <a:ext cx="482453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 Бухта Незнайки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4643438" y="4508500"/>
            <a:ext cx="64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43438" y="4292600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/>
              <a:t>кнозамство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3438" y="5084763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/>
              <a:t>кназомство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43438" y="5661025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/>
              <a:t>знакомство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75463" y="4292600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/>
              <a:t>пюмкьотером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75463" y="5084763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/>
              <a:t>помкьютером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75463" y="5661025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/>
              <a:t>компьютером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9700" y="836613"/>
            <a:ext cx="3313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Системный блок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19700" y="574675"/>
            <a:ext cx="3313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Монитор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19700" y="1138238"/>
            <a:ext cx="3313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Клавиатура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19700" y="1381125"/>
            <a:ext cx="266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Мышка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19700" y="16827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Колонки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19700" y="192563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Принтер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4932363" y="3109913"/>
            <a:ext cx="792162" cy="122396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716463" y="3457575"/>
            <a:ext cx="1008062" cy="4762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4716463" y="3457575"/>
            <a:ext cx="935037" cy="4762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4716463" y="3109913"/>
            <a:ext cx="792162" cy="12239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716463" y="4581525"/>
            <a:ext cx="935037" cy="647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4716463" y="4652963"/>
            <a:ext cx="935037" cy="576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716463" y="5661025"/>
            <a:ext cx="93503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2" name="Рисунок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75" y="5383213"/>
            <a:ext cx="112395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395288" y="188913"/>
            <a:ext cx="85693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ru-RU" sz="2400"/>
              <a:t>	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есть игра. В ней бывают и победители и побежденные. Нужно уметь с честью выигрывать и с достоинством проигрывать. И все – таки,  итог нашей работы есть, мы показали, что знакомы с компьютером и хотим с ним дружить. Я прав?</a:t>
            </a:r>
          </a:p>
          <a:p>
            <a:pPr algn="just"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eaLnBrk="1" hangingPunct="1"/>
            <a:r>
              <a:rPr lang="en-US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итогов. </a:t>
            </a:r>
            <a:endParaRPr lang="en-US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n-US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победителей.</a:t>
            </a:r>
          </a:p>
          <a:p>
            <a:pPr algn="ctr" eaLnBrk="1" hangingPunct="1"/>
            <a:r>
              <a:rPr lang="en-US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«Мы расстаемся, но не прощаемся».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6867" name="Picture 3" descr="D:\Натуля\школа\по_островам\2 rum ca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8113" y="0"/>
            <a:ext cx="9251951" cy="6958013"/>
          </a:xfrm>
          <a:noFill/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179388" y="2276475"/>
            <a:ext cx="2232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1.Бухта «Знайки»</a:t>
            </a:r>
          </a:p>
        </p:txBody>
      </p:sp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2976563" y="4227513"/>
            <a:ext cx="176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2. Бухта «Незнайки»</a:t>
            </a:r>
          </a:p>
        </p:txBody>
      </p:sp>
      <p:sp>
        <p:nvSpPr>
          <p:cNvPr id="36870" name="TextBox 8"/>
          <p:cNvSpPr txBox="1">
            <a:spLocks noChangeArrowheads="1"/>
          </p:cNvSpPr>
          <p:nvPr/>
        </p:nvSpPr>
        <p:spPr bwMode="auto">
          <a:xfrm>
            <a:off x="5187950" y="3068638"/>
            <a:ext cx="12922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panose="020B0604020202020204" pitchFamily="34" charset="0"/>
              </a:rPr>
              <a:t>Х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1835696" y="402233"/>
            <a:ext cx="2123529" cy="22282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872" name="TextBox 30"/>
          <p:cNvSpPr txBox="1">
            <a:spLocks noChangeArrowheads="1"/>
          </p:cNvSpPr>
          <p:nvPr/>
        </p:nvSpPr>
        <p:spPr bwMode="auto">
          <a:xfrm>
            <a:off x="827088" y="5445125"/>
            <a:ext cx="7345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КАРТА ОСТРОВА</a:t>
            </a:r>
          </a:p>
        </p:txBody>
      </p:sp>
      <p:sp>
        <p:nvSpPr>
          <p:cNvPr id="36873" name="TextBox 5"/>
          <p:cNvSpPr txBox="1">
            <a:spLocks noChangeArrowheads="1"/>
          </p:cNvSpPr>
          <p:nvPr/>
        </p:nvSpPr>
        <p:spPr bwMode="auto">
          <a:xfrm>
            <a:off x="5187950" y="2420938"/>
            <a:ext cx="2697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panose="020B0604020202020204" pitchFamily="34" charset="0"/>
              </a:rPr>
              <a:t>Сундук с сокровищами Знайки и незнайки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13722" y="2960862"/>
            <a:ext cx="1530897" cy="15141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301321" y="3410658"/>
            <a:ext cx="1278791" cy="11045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Объект 1"/>
          <p:cNvSpPr>
            <a:spLocks noGrp="1"/>
          </p:cNvSpPr>
          <p:nvPr>
            <p:ph idx="1"/>
          </p:nvPr>
        </p:nvSpPr>
        <p:spPr>
          <a:xfrm>
            <a:off x="611188" y="981075"/>
            <a:ext cx="8353425" cy="4581525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1600" b="1" dirty="0" smtClean="0"/>
              <a:t>4 </a:t>
            </a:r>
            <a:r>
              <a:rPr lang="ru-RU" sz="1600" b="1" dirty="0"/>
              <a:t>класс</a:t>
            </a:r>
            <a:endParaRPr lang="ru-RU" sz="1600" dirty="0"/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/>
              <a:t>Цели:</a:t>
            </a:r>
            <a:endParaRPr lang="ru-RU" sz="2000" dirty="0"/>
          </a:p>
          <a:p>
            <a:pPr>
              <a:buFont typeface="Arial" charset="0"/>
              <a:buChar char="•"/>
              <a:defRPr/>
            </a:pPr>
            <a:r>
              <a:rPr lang="ru-RU" sz="2000" dirty="0"/>
              <a:t>проверить знания учащихся по теме «</a:t>
            </a:r>
            <a:r>
              <a:rPr lang="ru-RU" sz="2000" dirty="0" smtClean="0"/>
              <a:t>Алгоритмы и </a:t>
            </a:r>
            <a:r>
              <a:rPr lang="ru-RU" sz="2000" dirty="0"/>
              <a:t>Циклы</a:t>
            </a:r>
            <a:r>
              <a:rPr lang="ru-RU" sz="2000" dirty="0" smtClean="0"/>
              <a:t>»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/>
              <a:t>познакомить с устройством компьютера;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/>
              <a:t>научить различать составляющие компьютера и их назначение</a:t>
            </a:r>
            <a:r>
              <a:rPr lang="ru-RU" sz="20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000" b="1" dirty="0" smtClean="0"/>
              <a:t>Задачи:</a:t>
            </a:r>
          </a:p>
          <a:p>
            <a:pPr>
              <a:defRPr/>
            </a:pPr>
            <a:r>
              <a:rPr lang="ru-RU" sz="2000" dirty="0"/>
              <a:t>Знать понятие цикла</a:t>
            </a:r>
            <a:r>
              <a:rPr lang="ru-RU" sz="2000" dirty="0" smtClean="0"/>
              <a:t>,</a:t>
            </a:r>
          </a:p>
          <a:p>
            <a:pPr>
              <a:defRPr/>
            </a:pPr>
            <a:r>
              <a:rPr lang="ru-RU" sz="2000" dirty="0"/>
              <a:t>Уметь составлять и выполнять алгоритмы с циклами, пока выполняется условие </a:t>
            </a:r>
            <a:r>
              <a:rPr lang="ru-RU" sz="2000" dirty="0" smtClean="0"/>
              <a:t>повторения</a:t>
            </a:r>
          </a:p>
          <a:p>
            <a:pPr>
              <a:defRPr/>
            </a:pPr>
            <a:r>
              <a:rPr lang="ru-RU" sz="2000" dirty="0"/>
              <a:t>Познакомиться с устройством </a:t>
            </a:r>
            <a:r>
              <a:rPr lang="ru-RU" sz="2000" dirty="0" smtClean="0"/>
              <a:t>компьютера</a:t>
            </a:r>
          </a:p>
          <a:p>
            <a:pPr>
              <a:defRPr/>
            </a:pPr>
            <a:r>
              <a:rPr lang="ru-RU" sz="2000" dirty="0"/>
              <a:t>закрепить полученные </a:t>
            </a:r>
            <a:r>
              <a:rPr lang="ru-RU" sz="2000" dirty="0" smtClean="0"/>
              <a:t>знания</a:t>
            </a:r>
          </a:p>
          <a:p>
            <a:pPr>
              <a:defRPr/>
            </a:pPr>
            <a:r>
              <a:rPr lang="ru-RU" sz="2000" dirty="0"/>
              <a:t>применить полученные знания на практике.</a:t>
            </a:r>
            <a:endParaRPr lang="ru-RU" sz="2000" dirty="0" smtClean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altLang="ru-RU" sz="5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96448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Какой сегодня день?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Какая получится цифра, если перевернуть 6?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Сколько дней в неделе?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Сколько месяцев в году?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Их во рту 32.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Сколько ушей у трех мышей?</a:t>
            </a:r>
            <a:endParaRPr lang="ru-RU" sz="32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верх 5"/>
          <p:cNvSpPr/>
          <p:nvPr/>
        </p:nvSpPr>
        <p:spPr>
          <a:xfrm>
            <a:off x="1157288" y="2020888"/>
            <a:ext cx="258762" cy="3603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1547813" y="2349500"/>
            <a:ext cx="215900" cy="736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23557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8" y="1989138"/>
            <a:ext cx="287337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3086100"/>
            <a:ext cx="2968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трелка влево 10"/>
          <p:cNvSpPr/>
          <p:nvPr/>
        </p:nvSpPr>
        <p:spPr>
          <a:xfrm flipV="1">
            <a:off x="1697038" y="2970213"/>
            <a:ext cx="719137" cy="203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23560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817688"/>
            <a:ext cx="6508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2954338"/>
            <a:ext cx="34766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525" y="2208213"/>
            <a:ext cx="441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9144000" cy="674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7056784" cy="707886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sz="4000" b="1" i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Наши билеты на корабль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sea3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1347788"/>
            <a:ext cx="582612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611188" y="188913"/>
            <a:ext cx="4681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Arial" panose="020B0604020202020204" pitchFamily="34" charset="0"/>
              </a:rPr>
              <a:t>Итак, поплыли!</a:t>
            </a:r>
            <a:endParaRPr lang="ru-RU" altLang="ru-RU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633670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Остров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Знайки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и Незнайки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1" name="Picture 3" descr="D:\Натуля\школа\по_островам\2 rum ca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8113" y="0"/>
            <a:ext cx="9251951" cy="6958013"/>
          </a:xfrm>
          <a:noFill/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179388" y="2276475"/>
            <a:ext cx="2232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panose="020B0604020202020204" pitchFamily="34" charset="0"/>
              </a:rPr>
              <a:t>1.Бухта «Знайки»</a:t>
            </a: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2976563" y="4227513"/>
            <a:ext cx="176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panose="020B0604020202020204" pitchFamily="34" charset="0"/>
              </a:rPr>
              <a:t>2. Бухта «Незнайки»</a:t>
            </a:r>
          </a:p>
        </p:txBody>
      </p:sp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5187950" y="3068638"/>
            <a:ext cx="12922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panose="020B0604020202020204" pitchFamily="34" charset="0"/>
              </a:rPr>
              <a:t>Х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1835150" y="401638"/>
            <a:ext cx="2124075" cy="2228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656" name="TextBox 30"/>
          <p:cNvSpPr txBox="1">
            <a:spLocks noChangeArrowheads="1"/>
          </p:cNvSpPr>
          <p:nvPr/>
        </p:nvSpPr>
        <p:spPr bwMode="auto">
          <a:xfrm>
            <a:off x="827088" y="5445125"/>
            <a:ext cx="7345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Arial" panose="020B0604020202020204" pitchFamily="34" charset="0"/>
              </a:rPr>
              <a:t>КАРТА ОСТРОВА</a:t>
            </a:r>
          </a:p>
        </p:txBody>
      </p:sp>
      <p:sp>
        <p:nvSpPr>
          <p:cNvPr id="27657" name="TextBox 5"/>
          <p:cNvSpPr txBox="1">
            <a:spLocks noChangeArrowheads="1"/>
          </p:cNvSpPr>
          <p:nvPr/>
        </p:nvSpPr>
        <p:spPr bwMode="auto">
          <a:xfrm>
            <a:off x="5187950" y="2420938"/>
            <a:ext cx="2697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Сундук с сокровищами Знайки и незнайки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4.xml><?xml version="1.0" encoding="utf-8"?>
<a:theme xmlns:a="http://schemas.openxmlformats.org/drawingml/2006/main" name="1_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5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828</TotalTime>
  <Words>242</Words>
  <Application>Microsoft Office PowerPoint</Application>
  <PresentationFormat>Экран (4:3)</PresentationFormat>
  <Paragraphs>78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Calibri</vt:lpstr>
      <vt:lpstr>Candara</vt:lpstr>
      <vt:lpstr>Symbol</vt:lpstr>
      <vt:lpstr>Times New Roman</vt:lpstr>
      <vt:lpstr>Trebuchet MS</vt:lpstr>
      <vt:lpstr>Tw Cen MT</vt:lpstr>
      <vt:lpstr>Тема Office</vt:lpstr>
      <vt:lpstr>Волна</vt:lpstr>
      <vt:lpstr>Контур</vt:lpstr>
      <vt:lpstr>1_Контур</vt:lpstr>
      <vt:lpstr>La mente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Натуля</dc:creator>
  <cp:lastModifiedBy>Николай</cp:lastModifiedBy>
  <cp:revision>61</cp:revision>
  <dcterms:modified xsi:type="dcterms:W3CDTF">2019-01-12T20:05:19Z</dcterms:modified>
</cp:coreProperties>
</file>