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Action1.xml" ContentType="application/vnd.ms-office.inkAct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741" autoAdjust="0"/>
  </p:normalViewPr>
  <p:slideViewPr>
    <p:cSldViewPr snapToGrid="0">
      <p:cViewPr varScale="1">
        <p:scale>
          <a:sx n="64" d="100"/>
          <a:sy n="64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Action1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cm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cm"/>
          <inkml:channelProperty channel="T" name="resolution" value="1" units="1/dev"/>
        </inkml:channelProperties>
      </inkml:inkSource>
      <inkml:timestamp xml:id="ts0" timeString="2017-12-23T13:26:45.3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act:action type="add" startTime="8130">
    <iact:property name="dataType"/>
    <iact:actionData xml:id="d0">
      <inkml:trace xmlns:inkml="http://www.w3.org/2003/InkML" xml:id="stk0" contextRef="#ctx0" brushRef="#br0">9683 4732 1613 0,'-33'17'50'4,"10"-17"-37"6,1 1-7-4,6-1 13 2,-4 0 16-2,5 0-6 4,-1 0-15-4,1 0-2 2,1-10-5-2,1-6 1 5,-1-3-3-6,-1-6-4 4,-1-9-1-4,5-6-1 5,0-2 1-4,6-2 0 2,3-6 0-2,2 3 0 4,0-2 0-4,0-4 0 2,9-7 0-2,11-4 1 2,4-2-1 0,3 1 0 0,5 7-1-2,3 5 1 2,3 7 0 0,5 5 0 0,-1 4 0-2,3 11 0 2,-3-4 1 0,5 9-2 0,-1-2 1-2,6 5-1 2,-1 3 0 0,2 5 1 0,3-1 0-1,4 7-1 0,0 2 1 1,3 2 0 0,-3 0 0-2,-2 0 0 4,-4 0-1-4,-8 0 2 2,-1 0-1-2,-3 2 0 4,-3 2 1-4,-4 7-2 2,-1-3 1-2,-5 2 0 4,0 1-1-3,-3 3 2 2,0 2-1-5,-1 1 0 4,-2 1 0 0,-3 2 0 0,-3 0 0-2,-1 4-1 2,-1-2 0 0,-1 2 1 3,-1 0 0-8,-1 2 1 5,-3-1 0 0,-1-2-1-2,1 0 0 2,1-4 0 0,-4 4-2 0,1-2 3 0,-5 8-1-2,2-2 0 2,-2 5 0 0,1 4-1 0,-3 2 1-2,0-3 0 2,0-1 1 0,0-6-1 2,0 2 0-3,0-6-1-2,0 3 2 3,0-2-1 0,-7 0 0-2,3 2 0 2,-1 8-1 2,-1-1 2-6,-1-3-1 4,0 4 0 0,-2 1 0 0,3 3 0-2,-6 0 0 2,1 1 0 0,0 2 0 0,0-1 0 2,0 1 0-6,0-4 0 4,1-2 1 0,0 3-1 0,1-6 0 1,-1 1 0-4,4-2 0 3,-3-4 0 0,1 2 0-2,-2 1 0 4,-1 4 0-4,1 0 0 2,-4 1 0-2,3 4 0 4,-3-2-1-4,-1 0 2 2,-1-1-1-2,1-4 0 5,-1-3 0-3,3 2 0-3,-1-6 0 1,1 4 0 2,-3 1-1 0,-2 0 0-2,0-2 1 2,3 3 0 0,-3-3 1 2,3 6-2-1,-4 2 1-6,4-5 0 5,-3 10-2 0,0-9 2 0,-2 6 0 1,0-2 0-4,0-5 0 6,0 1 0-6,0-1-2 1,-3 2 1 2,4-2 1 0,-4 0-1-2,3-2 0 2,5-2 1 0,-1-6-1 0,5-2 1 0,2-6 0 1,2-3 0-4,3-2-1 3,1-3 2 0,-3 1-1-2,2 0 0 2,-3 0 0 0,2-4-1 0,-2-1 2-2,1 1-1 2,-1-1 1 0,-4-2 0 0,2 0-1-2,-2 0 0 2,0 0 2 0,2-12-4 1,-4-9 2-1,1-3-4-3,1-1 3 3,3-6-2 0,2-3 3 1,6-7-1-4,0-3-1 3,0-4 2 0,0 1 0 2,0-6 0-6,14 0-1 4,7-5 0 0,3-5 1 1,5 3 0-4,4 2 1 6,3 5 0-6,-2 7-1 1,1 7 0 2,1 0 2 0,-1 5-2-2,3 5 2 4,-2 0 1-4,2 5-3 5,0 4 3-6,-1 0-3 1,4 2 0 2,3-1 3 2,6 4-2-6,5 1 1 4,6 1 0 0,3 6-2 0,5 0 3-2,-2 7-1 2,-5 0-1 0,-8 0 0 0,-12 0 0-2,-8 0-1 2,-8 11 0 0,-6-1-1 0,3 5 1 0,-2 4 1-2,4 3 0 2,0 3 1 0,2 1-2 2,2 3 2-6,0 0 0 4,2 0-1 3,2 5 1-6,-1-3-1 1,-1 4 1 2,0 3 0 3,-2 5-1-6,0 9 1 1,-4 0 1 2,-1 4-2 0,-4 4 0 0,0 1-1-2,-2 5 0 2,-3-3 1 0,-1 0 0 0,-1 1 0-2,-4-2-1 2,1 6 1 0,-6-1-1-2,0 7 0 2,3 0 1 0,-5 0 0 2,2 2-1-5,-4 1 1 2,0-1 1 1,0-2-1 0,0 2 2 0,0-1-3-2,-4-1 0 2,-7 0 3 0,-1 2-3 0,-1 0 2 0,-3 3 0-2,-1-1-1 2,-1 4 1 0,-7 2-1 0,4-2-1-2,-9 4 2 2,-1-9-2 0,0-1 0-2,-8-2 1 2,0-4 0 2,-8 4 0-4,-4 1-1 0,-1-5 0 2,-4 0 1 2,-2-3-1-6,1 0 0 4,-5-1 0 0,-6-3 2 0,4-3-1 0,-3-2-1-2,-4 0 0 4,-1-2 0-4,-1-3 1 2,-6-2-1 2,0-4 0-6,-4-1 2 7,-2-11-2-6,-6 2 0 1,-3-7 0 2,-1-7 0 3,-13-2 1-6,-5-7-1 1,-7-6 0 2,-8-4 1 0,1-4-2 0,-6 0 1-2,-4 0-2 2,-5 0 2 0,-5 0-1 0,4-6 1-2,10-16-1 2,6-8 1 0,13-12 0 0,11-9-2-2,17-10 0 6,11-10 0-8,13-3-1 4,13 2 1-2,11-6 0 2,13-4-2 0,14-1 2-2,11-1-2 2,0 11 2 0,13 1 2 0,20 5-4 1,6 5 4-4,6 4 0 6,10 3-1-6,6 5 0 1,7 7 1 2,2 10-2 0,3 5 2 0,4 8-3 0,-4 10 1 1,3 8-1-4,-3 2-2 6,-2 0 4-6,-3 16 0 1,-6 10-1 3,-9-1 1 0,-10 4 0-2,-5 3 1 2,-9 0-1-3,-7 2 1 3,-7 6 0-6,-3-2 0 5,-8 4 1 3,-4 2-1-6,0-1 1 3,0-2-1-2,0 0 0 5,-11-11 1-6,-2-2-1 3,2-10 0 1,-1-6 0-4,-3-2 0 3,-3-6-2-2,-5-2 1 5,-4-2 1-6,4 0-8 3,-4 0 4-2,6 0-2 2,3-6-1 3,5-12-6-6,5-4 0 3,-2-4 3-2,6 4-14 2,1 3 2 0,3-1 8 0,0 8 4-2,0-1 0 2,0 5-3 4,0 2-5-10,0 2 2 6,3 2 2 0,13 2-6 0,3 0-1 1,-7 0-75-4,1 0-424 3</inkml:trace>
    </iact:actionData>
  </iact:action>
  <iact:action type="add" startTime="11189">
    <iact:property name="dataType"/>
    <iact:actionData xml:id="d1">
      <inkml:trace xmlns:inkml="http://www.w3.org/2003/InkML" xml:id="stk1" contextRef="#ctx0" brushRef="#br0">14650 4342 789 0,'0'0'224'1,"0"0"22"3,0 0-111 15,0 0-43-18,0 0-29 1,0 0 4 20,0 0-33-21,53-67-5 0,-53 45-9 5,-13-5-7 11,-16 1-1-16,-9 1-6 23,-16 7 3-23,-10 7 0 0,-15 11-2 22,-12 0-2-22,-9 14 4 0,-2 23-3 0,-6 11-1 5,-1 10 3 10,2 13-2-15,0 21 3 23,0 24 1-23,-7 24-4 0,-2 22 1 2,-2 21-5 17,3 11 0-19,5 12 3 0,8 14-3 5,9 10 0 12,10 1 1-17,18 10-2 4,18-6 1 14,16-5-2-18,14-12 2 1,13-17-1 6,4-13 0 6,4-7 1-13,21-15-2 6,10-12 0 10,2-21 0-16,8-25-2 3,2-15-2 16,7-20 3-19,-2-16-2 0,8-13-1 7,-1-15 4 7,7-17-2-14,6-7 1 7,1-5 1 8,6-12-1-15,-2-28 0 4,4-14 2 14,2-12-1-18,4-6 0 1,1-9 0 6,3-13 0 6,6-13 0-13,-3-9 1 23,-1-9 0-23,-2-9-1 0,1-3 0 2,-1-13-1 17,3-15 1-19,-3-10-1 0,-2-10-2 7,-6-7 0 8,-10-1-1-15,-6-1-5 22,-13 8 3-22,-15 5 3 0,-14 9-2 3,-14 7 4 15,-11 8-1-18,0 14 0 1,-9 15 1 6,-20 27 1 7,-4 17 1-14,0 15 1 5,1 11-1 11,3 12 0-16,5 15-1 3,6 10 0 16,2 7 4-19,10 10-4 0,4 2 3 7,2 2-3 8,0 0-2-15,0 0 2 4,0 6-3 3,-7 38-1 3,-2 32 4-6,-2 27 6 15,-2 17 1-19,-1 19-1 0,1 23-2 7,1 18 3 7,-3 32-1-14,-3 19 1 5,-5 14 3 12,-8 10-9-17,0-11 5 2,-4-5 1 5,3-15-2 5,8-12 1-11,4-9 1 5,6-11-3 10,4-16-2-16,1-11-1 22,1-20-1-22,2-20 0 0,2-21 0 2,4-16-2 18,0-23-5-20,0-18-7-1,0-15 0 8,0-13-10 8,0-17-12-15,6-2-26 4,-4-35-53 3,3-9-1217 3</inkml:trace>
    </iact:actionData>
  </iact:action>
  <iact:action type="add" startTime="12543">
    <iact:property name="dataType"/>
    <iact:actionData xml:id="d2">
      <inkml:trace xmlns:inkml="http://www.w3.org/2003/InkML" xml:id="stk2" contextRef="#ctx0" brushRef="#br0">16707 3904 1301 0,'0'0'192'1,"0"0"-123"-1,0 0-15 23,0 0-30-22,0 0-1 0,0 0-6 3,0 0-4 15,5 0-5-18,-5 52-8 3,0 29 8 17,-3 32 4-20,-2 21 0-1,-1 17 2 6,-3 27-3 12,-5 28-3-17,-1 21 1 23,-7 27-4-23,-9 15 1 0,-3 13 1 1,-8 12-6 19,-5 3 2-20,-5-6-3-1,-2-13 1 8,2-22-2 8,0-24 1-15,6-28 0 23,3-26-2-23,3-24 2 0,5-32 0 0,4-22-1 21,4-21 1-21,4-25-1-1,8-22 1 7,6-21 0 11,4-11 0-17,-1 0-2 23,-5-43 2-23,1-29-4 0,2-27 3 22,8-25 0-22,0-26 2 0,4-17-1 0,27-19 0 4,11-11 1 12,8-6-2-16,10-11 0 3,4 0-1 16,5-4 2-19,3-6-6-1,3-1 1 9,4-1 0 5,4 14-3-12,12 13 2 4,3 23 2 12,4 23-3-17,-3 27 7 4,-13 24-3 14,-5 20 2-18,-5 11 1 1,-5 15 0 6,0 10 2 6,-3 11 0-13,-8 8-2 23,-9 8 3-23,-11 14-2 0,-6 5 0 2,-3 0-1 17,-2 8 0-19,0 35 3-1,-7 26-2 9,-6 31 2 6,-12 27 4-13,-4 25-4 3,0 16 3 13,-13 12-1-17,-9 15-4 23,-1 18 3-23,3 13 1 0,2 18-1 0,4 10 8 7,4-6 1 6,7-9-1-13,3-24-1 23,0-33-6-23,5-25 2 0,17-25-3 2,9-26-2 17,1-19 1-19,5-20-2 0,5-21 2 22,10-19-1-22,10-19-2-1,15-8 4 5,14-40-3 14,11-35 0-18,10-25-2 4,8-8 1 14,1-9 0-18,-3 4-2 0,-7-6-3 8,-8-3 2 6,-12-15 0-14,-4-9-1 23,-5-15 0-23,-3-11-2 0,-6-14-1 22,-7-15 2-22,-10-14-6 0,-8 9-1 0,-17 18 0 4,-14 29 7 12,-12 39 5-15,-5 32 2 1,0 26 4 6,-2 15 1 2,-8 21-5-7,4 15 0 17,2 8 0-20,2 3 1-1,-1 0-1 9,3 0-2-4,-6 0-1 4,-8 24 0-1,-13 30-1 11,-6 33 2-18,-5 24 1 1,0 26 4 5,2 41 2 7,0 30 0-13,1 24-2 7,0 11 0 9,3-7 0-16,1-14 2 3,6-13-3 15,9-18-1-18,12-15 0 3,4-15-1 16,0-19-2-19,7-21 0 0,9-25-14 7,-8-20-12 7,0-20-7-14,-6-56-36 4,-2-6-76 3</inkml:trace>
    </iact:actionData>
  </iact:action>
  <iact:action type="add" startTime="13974">
    <iact:property name="dataType"/>
    <iact:actionData xml:id="d3">
      <inkml:trace xmlns:inkml="http://www.w3.org/2003/InkML" xml:id="stk3" contextRef="#ctx0" brushRef="#br0">20958 4095 505 0,'0'0'982'8,"0"0"-870"0,0 0-63-2,0 0-26 2,0 0-7 0,0 0-7 0,-32 50 13-2,7 34 4 5,-4 24-5-6,-3 21-3 2,3 18-5 0,-2 27-1 6,-5 27 0-10,0 19-2 6,-1 14 5-4,-5 15-5 6,5 6-2-6,8-1 2 6,7-5-5-8,9-14 2 5,2-17 1 0,2-17-6-2,2-22 4 2,7-16-4 4,0-22 1-8,0-13 3 2,2-22-5 5,20-13 1-3,10-23-2-3,11-14-1 2,5-17 0 0,10-13-1 2,11-13 0-1,16-13 1-3,18-4 0 3,12-38 1 0,8-14 0 0,2-14-2-2,-10-8-1 6,-5-8 1-5,-10-4 0-2,-6-7 1 1,-5-12-1 2,-2-15-1 0,6-20 1 3,3-19-6-8,12-21 1 5,3-7-8 0,-6-9 0 0,-12-1 4-1,-24 2-5 3,-26 13 3-5,-24 10 8 4,-19 7 1-4,0 21 3 6,-17 9 0-5,-14 23 1 4,0 17 4-7,2 14 0 8,6 16-2-5,1 23 4 4,9 21-2-7,2 13 6 5,4 10-2 0,2 2-7 0,-3 3-1 0,-13 52-8-1,-12 33 8 5,-5 42 8 12,3 36 3-23,12 27 7 0,15 31-4-1,8 17-3 7,0 4-2 0,0 12-4 1,19-11 2 3,17-11 4-7,4-10-3 4,4-33-4-1,-8-21-4 1,-7-25-2 2,-4-28-2-7,-9-21-8 6,-6-29 0-2,4-22-8 2,-1-22-14-4,8-20-9 3,12-4-23 0,-20-24-38 3,10-19-1215-8</inkml:trace>
    </iact:actionData>
  </iact:action>
  <iact:action type="add" startTime="14901">
    <iact:property name="dataType"/>
    <iact:actionData xml:id="d4">
      <inkml:trace xmlns:inkml="http://www.w3.org/2003/InkML" xml:id="stk4" contextRef="#ctx0" brushRef="#br0">24676 4625 1601 0,'0'0'38'1,"0"0"-24"23,0 0-13-23,0 0 0 0,0 0 12 0,0 0 22 4,0 0 0 12,-465-75-16-16,386 150-10 3,-3 24 3 16,-5 23-3-19,3 23 2 1,3 14 3 20,0 13-2-21,6 8-2 0,6 17 3 22,6 4-5-22,17 3 2 0,10 6 0 3,18-9-5 16,16-7 4-19,2 1 0 1,22-15-1 21,25-11 0-22,15-19-3 0,8-17-1 3,5-21 2 13,4-18-6-16,-2-16 3 3,8-17-3 17,6-19 0-20,7-11 0-1,7-20-3 8,7-11 3 8,13 0 0-13,10-15-3 1,13-24 3 3,10-16-2 4,5-8-2-6,-3-15 2 15,-4-5-4-19,-8-11 2 1,-5-12-2 5,-10-13-2 9,-8-12 1-15,-18-13-4 22,-16-19-1-22,-11-10 2 0,-8-12-8 1,-7-6 7 19,-7 7 0-20,-12 12 2 2,-13 15 9 2,-10 21 1 12,-12 19 0-16,-2 17 6 3,-5 12-2 16,-1 18-3-19,1 13 2 2,-4 15-4 17,0 9 4-19,0 10-3 0,0 9 0 7,0 6 1 9,0 4-1-16,0 4-1 3,0 0 0 4,0 0 1-2,0 0 0 2,0 0-1 0,0 0 0 0,0 0-2-1,0-2 3 0,0-2-1 1,0-2 1 4,0-8-1-10,0-2-2 6,0-8-6 5,0 3 4-10,4-5 3 18,-2 3-7-20,3 3 3-1,-3 4 5 8,1 8-1 10,-3-3 1-17,2 11 0 2,-2-3 0 5,0 3 1-2,0 0 0 2,0 0 2 0,0 0 1 0,0 0-3-1,0 0 3 0,0 0-2 1,0 15-2 2,-25 26 0-5,-8 19 4 2,-8 21 6 7,2 16 3-12,-1 24 0 4,-3 21 0 9,-1 19-4-14,-1 22-1 7,5 9 5 8,0 4-5-15,1-1 3 4,4-7-1 14,-1-12-5-18,9-11 4 2,19-5-2 19,8-11-1-21,22-9 4 0,34-5-4 4,13-17-5 13,6-4-1-17,8-10 2 3,6-11-2 3,5-19 0 6,2-14 1-9,-3-16 0 17,-1-19-1-20,-8-20-1 0,1-5 0 5,-2-8-5 12,1-34 6-17,-6-14-4 2,-7-14 0 18,-3-11 3-20,-11-9-6-1,-3-10 3 8,-9 0-1 8,-9-3-3-15,-17-1 2 4,-12 0 1 13,-7 0 1-17,-7 5 2 2,-37 3-1 18,-23 6 2-20,-22 1 1 2,-21 13-3 2,-6 16 2 12,3 26-1-16,6 24-1 5,5 10 3 11,-2 25-3-16,0 34 2 3,2 19-1 17,-1 19-5-20,7 10-6-1,7 16-14 8,74-75-26 8,5-3-61-15</inkml:trace>
    </iact:actionData>
  </iact:action>
  <iact:action type="remove" startTime="18527">
    <iact:property name="style" value="instant"/>
    <iact:actionData xml:id="d5" ref="#d0"/>
    <iact:actionData xml:id="d6" ref="#d1"/>
    <iact:actionData xml:id="d7" ref="#d2"/>
    <iact:actionData xml:id="d8" ref="#d3"/>
    <iact:actionData xml:id="d9" ref="#d4"/>
  </iact:action>
</iact:action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0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224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3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4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12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71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89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1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46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82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7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0C835-E8D4-456F-B0FA-249B0830518E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C1784-BBA6-4510-9959-F765959A7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6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microsoft.com/office/2011/relationships/inkAction" Target="../ink/inkAction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5400" u="sng" dirty="0">
              <a:solidFill>
                <a:srgbClr val="90F8CE"/>
              </a:solidFill>
              <a:latin typeface="Century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60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484"/>
            <a:ext cx="12192000" cy="6858000"/>
          </a:xfrm>
          <a:prstGeom prst="rect">
            <a:avLst/>
          </a:prstGeom>
          <a:ln/>
          <a:effectLst>
            <a:glow rad="127000">
              <a:schemeClr val="accent1"/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3055743" y="2442765"/>
            <a:ext cx="60805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u="sng" dirty="0">
                <a:solidFill>
                  <a:schemeClr val="bg1"/>
                </a:solidFill>
                <a:latin typeface="Century" panose="02040604050505020304" pitchFamily="18" charset="0"/>
                <a:ea typeface="+mj-ea"/>
                <a:cs typeface="+mj-cs"/>
              </a:rPr>
              <a:t>Планета гигант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1239" y="3587388"/>
            <a:ext cx="31502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u="sng" dirty="0" smtClean="0">
                <a:solidFill>
                  <a:schemeClr val="bg1"/>
                </a:solidFill>
                <a:latin typeface="Century" panose="02040604050505020304" pitchFamily="18" charset="0"/>
              </a:rPr>
              <a:t>Сатурн</a:t>
            </a:r>
            <a:endParaRPr lang="ru-RU" sz="6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xmlns:iact="http://schemas.microsoft.com/office/powerpoint/2014/inkAction" Requires="p14 iact">
          <p:contentPart p14:bwMode="auto" r:id="rId5">
            <p14:nvContentPartPr>
              <p14:cNvPr id="8" name="Рукописный ввод 7"/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6402599" y="2342159"/>
              <a:ext cx="2" cy="2"/>
            </p14:xfrm>
          </p:contentPart>
        </mc:Choice>
        <mc:Fallback>
          <p:pic>
            <p:nvPicPr>
              <p:cNvPr id="8" name="Рукописный ввод 7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99" y="2342159"/>
                <a:ext cx="2" cy="2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Звук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43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73">
        <p:split orient="vert"/>
      </p:transition>
    </mc:Choice>
    <mc:Fallback>
      <p:transition spd="slow" advTm="157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33453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latin typeface="Century" panose="02040604050505020304" pitchFamily="18" charset="0"/>
              </a:rPr>
              <a:t>Сатурн назван </a:t>
            </a:r>
            <a:r>
              <a:rPr lang="ru-RU" sz="3600" u="sng" dirty="0" smtClean="0">
                <a:solidFill>
                  <a:schemeClr val="bg1"/>
                </a:solidFill>
                <a:latin typeface="Century" panose="02040604050505020304" pitchFamily="18" charset="0"/>
              </a:rPr>
              <a:t>в честь древне-</a:t>
            </a:r>
            <a:r>
              <a:rPr lang="ru-RU" sz="3600" u="sng" dirty="0" smtClean="0">
                <a:latin typeface="Century" panose="02040604050505020304" pitchFamily="18" charset="0"/>
              </a:rPr>
              <a:t>римского</a:t>
            </a:r>
            <a:r>
              <a:rPr lang="ru-RU" sz="3600" u="sng" dirty="0" smtClean="0">
                <a:solidFill>
                  <a:schemeClr val="bg1"/>
                </a:solidFill>
                <a:latin typeface="Century" panose="02040604050505020304" pitchFamily="18" charset="0"/>
              </a:rPr>
              <a:t> бога Сатурна </a:t>
            </a:r>
          </a:p>
          <a:p>
            <a:r>
              <a:rPr lang="ru-RU" sz="3600" dirty="0" smtClean="0"/>
              <a:t>Радиус планеты </a:t>
            </a:r>
            <a:r>
              <a:rPr lang="ru-RU" sz="3600" dirty="0" smtClean="0">
                <a:solidFill>
                  <a:schemeClr val="bg1"/>
                </a:solidFill>
              </a:rPr>
              <a:t>60000 км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День на Сатурне 29.46 Земных лет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Сатурн это смесь газа , водорода и гелия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На планете происходят гигантские штормы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Ширина колец 10000 км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У Сатурна очень много спутников</a:t>
            </a:r>
          </a:p>
        </p:txBody>
      </p:sp>
    </p:spTree>
    <p:extLst>
      <p:ext uri="{BB962C8B-B14F-4D97-AF65-F5344CB8AC3E}">
        <p14:creationId xmlns:p14="http://schemas.microsoft.com/office/powerpoint/2010/main" val="3749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31311"/>
            <a:ext cx="765997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 smtClean="0">
                <a:latin typeface="Century" panose="02040604050505020304" pitchFamily="18" charset="0"/>
              </a:rPr>
              <a:t>Кольца</a:t>
            </a:r>
            <a:r>
              <a:rPr lang="ru-RU" sz="4000" u="sng" dirty="0" smtClean="0">
                <a:solidFill>
                  <a:srgbClr val="90F8CE"/>
                </a:solidFill>
                <a:latin typeface="Century" panose="02040604050505020304" pitchFamily="18" charset="0"/>
              </a:rPr>
              <a:t> </a:t>
            </a:r>
            <a:r>
              <a:rPr lang="ru-RU" sz="4000" u="sng" dirty="0" smtClean="0">
                <a:solidFill>
                  <a:schemeClr val="bg1"/>
                </a:solidFill>
                <a:latin typeface="Century" panose="02040604050505020304" pitchFamily="18" charset="0"/>
              </a:rPr>
              <a:t>Сатурна</a:t>
            </a:r>
          </a:p>
          <a:p>
            <a:r>
              <a:rPr lang="ru-RU" sz="3200" dirty="0" smtClean="0"/>
              <a:t>Колец</a:t>
            </a:r>
            <a:r>
              <a:rPr lang="ru-RU" sz="3200" dirty="0" smtClean="0">
                <a:solidFill>
                  <a:schemeClr val="bg1"/>
                </a:solidFill>
              </a:rPr>
              <a:t> более чем 5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Ранее предполагали что у Сатурна был огромный спутник который взорвался и образовал кольца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Но теперь выяснили что это остатки инопланетного облака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внутренние области которого остались кольца состоящими из раздробленных кусков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А внешне сформировался спутник Сатурн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93230"/>
            <a:ext cx="12192000" cy="84772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9355" y="5580727"/>
            <a:ext cx="102332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С</a:t>
            </a:r>
            <a:r>
              <a:rPr lang="ru-RU" sz="8000" dirty="0" smtClean="0">
                <a:solidFill>
                  <a:srgbClr val="FF0000"/>
                </a:solidFill>
              </a:rPr>
              <a:t>п</a:t>
            </a:r>
            <a:r>
              <a:rPr lang="ru-RU" sz="8000" dirty="0" smtClean="0">
                <a:solidFill>
                  <a:srgbClr val="FFC000"/>
                </a:solidFill>
              </a:rPr>
              <a:t>а</a:t>
            </a:r>
            <a:r>
              <a:rPr lang="ru-RU" sz="8000" dirty="0" smtClean="0">
                <a:solidFill>
                  <a:srgbClr val="FFFF00"/>
                </a:solidFill>
              </a:rPr>
              <a:t>с</a:t>
            </a:r>
            <a:r>
              <a:rPr lang="ru-RU" sz="8000" dirty="0" smtClean="0">
                <a:solidFill>
                  <a:srgbClr val="92D050"/>
                </a:solidFill>
              </a:rPr>
              <a:t>и</a:t>
            </a:r>
            <a:r>
              <a:rPr lang="ru-RU" sz="8000" dirty="0" smtClean="0">
                <a:solidFill>
                  <a:srgbClr val="00B050"/>
                </a:solidFill>
              </a:rPr>
              <a:t>б</a:t>
            </a:r>
            <a:r>
              <a:rPr lang="ru-RU" sz="8000" dirty="0" smtClean="0">
                <a:solidFill>
                  <a:srgbClr val="00B0F0"/>
                </a:solidFill>
              </a:rPr>
              <a:t>о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0070C0"/>
                </a:solidFill>
              </a:rPr>
              <a:t>з</a:t>
            </a:r>
            <a:r>
              <a:rPr lang="ru-RU" sz="8000" dirty="0" smtClean="0">
                <a:solidFill>
                  <a:srgbClr val="002060"/>
                </a:solidFill>
              </a:rPr>
              <a:t>а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7030A0"/>
                </a:solidFill>
              </a:rPr>
              <a:t>в</a:t>
            </a:r>
            <a:r>
              <a:rPr lang="ru-RU" sz="8000" dirty="0" smtClean="0">
                <a:solidFill>
                  <a:srgbClr val="002060"/>
                </a:solidFill>
              </a:rPr>
              <a:t>н</a:t>
            </a:r>
            <a:r>
              <a:rPr lang="ru-RU" sz="8000" dirty="0" smtClean="0">
                <a:solidFill>
                  <a:srgbClr val="0070C0"/>
                </a:solidFill>
              </a:rPr>
              <a:t>и</a:t>
            </a:r>
            <a:r>
              <a:rPr lang="ru-RU" sz="8000" dirty="0" smtClean="0">
                <a:solidFill>
                  <a:srgbClr val="00B0F0"/>
                </a:solidFill>
              </a:rPr>
              <a:t>м</a:t>
            </a:r>
            <a:r>
              <a:rPr lang="ru-RU" sz="8000" dirty="0" smtClean="0">
                <a:solidFill>
                  <a:srgbClr val="00B050"/>
                </a:solidFill>
              </a:rPr>
              <a:t>а</a:t>
            </a:r>
            <a:r>
              <a:rPr lang="ru-RU" sz="8000" dirty="0" smtClean="0">
                <a:solidFill>
                  <a:srgbClr val="92D050"/>
                </a:solidFill>
              </a:rPr>
              <a:t>н</a:t>
            </a:r>
            <a:r>
              <a:rPr lang="ru-RU" sz="8000" dirty="0" smtClean="0">
                <a:solidFill>
                  <a:srgbClr val="FFFF00"/>
                </a:solidFill>
              </a:rPr>
              <a:t>и</a:t>
            </a:r>
            <a:r>
              <a:rPr lang="ru-RU" sz="8000" dirty="0" smtClean="0">
                <a:solidFill>
                  <a:srgbClr val="FFC000"/>
                </a:solidFill>
              </a:rPr>
              <a:t>е</a:t>
            </a:r>
            <a:endParaRPr lang="ru-RU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86</Words>
  <Application>Microsoft Office PowerPoint</Application>
  <PresentationFormat>Широкоэкранный</PresentationFormat>
  <Paragraphs>16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Планета гигант</dc:title>
  <dc:creator>1</dc:creator>
  <cp:lastModifiedBy>1</cp:lastModifiedBy>
  <cp:revision>13</cp:revision>
  <dcterms:created xsi:type="dcterms:W3CDTF">2017-12-23T12:09:23Z</dcterms:created>
  <dcterms:modified xsi:type="dcterms:W3CDTF">2017-12-23T13:50:38Z</dcterms:modified>
</cp:coreProperties>
</file>