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F6711-17A9-4622-BBC7-5539FF9F0D98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F162B-48EB-4436-A9D4-568947C922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F162B-48EB-4436-A9D4-568947C9220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и путешествие с тучкой.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ученица 3 «А» класса</a:t>
            </a:r>
          </a:p>
          <a:p>
            <a:r>
              <a:rPr lang="ru-RU" dirty="0" err="1" smtClean="0"/>
              <a:t>Митникова</a:t>
            </a:r>
            <a:r>
              <a:rPr lang="ru-RU" dirty="0" smtClean="0"/>
              <a:t> Аня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Тучка отвезла меня прямо к дому, а через минуту я уже был возле своей шкатулки.</a:t>
            </a:r>
            <a:endParaRPr lang="ru-RU" sz="2800" dirty="0"/>
          </a:p>
        </p:txBody>
      </p:sp>
      <p:pic>
        <p:nvPicPr>
          <p:cNvPr id="4" name="Содержимое 3" descr="дом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505578"/>
            <a:ext cx="3513230" cy="54953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Положив ее в укромное местечко, я проснулся...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epositphotos_36332771-stock-photo-rear-view-of-man-stretch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0606" y="1600200"/>
            <a:ext cx="7062788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bf265f202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571480"/>
            <a:ext cx="7653915" cy="57404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Однажды в дождливый вечер я </a:t>
            </a:r>
            <a:r>
              <a:rPr lang="ru-RU" dirty="0" err="1" smtClean="0"/>
              <a:t>задумался-почему</a:t>
            </a:r>
            <a:r>
              <a:rPr lang="ru-RU" dirty="0" smtClean="0"/>
              <a:t> идет дождь? </a:t>
            </a:r>
            <a:endParaRPr lang="ru-RU" dirty="0"/>
          </a:p>
        </p:txBody>
      </p:sp>
      <p:pic>
        <p:nvPicPr>
          <p:cNvPr id="4" name="Содержимое 3" descr="дождь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1001" y="1857375"/>
            <a:ext cx="3075936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Вскоре на мой день рождения дедушка подарил мне шкатулку. </a:t>
            </a:r>
            <a:endParaRPr lang="ru-RU" dirty="0"/>
          </a:p>
        </p:txBody>
      </p:sp>
      <p:pic>
        <p:nvPicPr>
          <p:cNvPr id="4" name="Содержимое 3" descr="шкатул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0606" y="1600200"/>
            <a:ext cx="7062788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я ее открыл, зазвучала красивая музыка и я начал подниматься в небо. </a:t>
            </a:r>
            <a:endParaRPr lang="ru-RU" dirty="0"/>
          </a:p>
        </p:txBody>
      </p:sp>
      <p:pic>
        <p:nvPicPr>
          <p:cNvPr id="5" name="Содержимое 4" descr="музы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07578"/>
            <a:ext cx="4038600" cy="4311206"/>
          </a:xfrm>
        </p:spPr>
      </p:pic>
      <p:pic>
        <p:nvPicPr>
          <p:cNvPr id="6" name="Содержимое 5" descr="музыка в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714488"/>
            <a:ext cx="4038600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Я летел выше деревьев, домов к облакам. Вдруг я оказался на маленькой тучке и сразу промок до нитки. </a:t>
            </a:r>
            <a:endParaRPr lang="ru-RU" sz="2800" dirty="0"/>
          </a:p>
        </p:txBody>
      </p:sp>
      <p:pic>
        <p:nvPicPr>
          <p:cNvPr id="4" name="Содержимое 3" descr="суперме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2736786"/>
            <a:ext cx="3657600" cy="2435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Тучка состояла из воды и рассказала мне, что она и другие ее подруги тучки поливают наш город водой. </a:t>
            </a:r>
            <a:endParaRPr lang="ru-RU" sz="2800" dirty="0"/>
          </a:p>
        </p:txBody>
      </p:sp>
      <p:pic>
        <p:nvPicPr>
          <p:cNvPr id="4" name="Содержимое 3" descr="тучка и мальч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2239962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Им нравиться смотреть, как люди </a:t>
            </a:r>
            <a:r>
              <a:rPr lang="ru-RU" sz="2800" dirty="0" err="1" smtClean="0"/>
              <a:t>прячуться</a:t>
            </a:r>
            <a:r>
              <a:rPr lang="ru-RU" sz="2800" dirty="0" smtClean="0"/>
              <a:t> от дождя под крышами и зонтами.</a:t>
            </a:r>
            <a:endParaRPr lang="ru-RU" sz="2800" dirty="0"/>
          </a:p>
        </p:txBody>
      </p:sp>
      <p:pic>
        <p:nvPicPr>
          <p:cNvPr id="4" name="Содержимое 3" descr="зонтики дет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7737" y="1600200"/>
            <a:ext cx="470852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Растения любят </a:t>
            </a:r>
            <a:r>
              <a:rPr lang="ru-RU" dirty="0" err="1" smtClean="0"/>
              <a:t>дождь,они</a:t>
            </a:r>
            <a:r>
              <a:rPr lang="ru-RU" dirty="0" smtClean="0"/>
              <a:t> растут и набираются сил. </a:t>
            </a:r>
            <a:endParaRPr lang="ru-RU" dirty="0"/>
          </a:p>
        </p:txBody>
      </p:sp>
      <p:pic>
        <p:nvPicPr>
          <p:cNvPr id="4" name="Содержимое 3" descr="дождь и растение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1524" y="1600200"/>
            <a:ext cx="3440951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был рад этому знакомству, но мне очень захотелось домой. </a:t>
            </a:r>
            <a:endParaRPr lang="ru-RU" dirty="0"/>
          </a:p>
        </p:txBody>
      </p:sp>
      <p:pic>
        <p:nvPicPr>
          <p:cNvPr id="4" name="Содержимое 3" descr="домо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6364" y="1600200"/>
            <a:ext cx="4591272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152</Words>
  <PresentationFormat>Экран (4:3)</PresentationFormat>
  <Paragraphs>14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Я и путешествие с тучкой.</vt:lpstr>
      <vt:lpstr>Однажды в дождливый вечер я задумался-почему идет дождь? </vt:lpstr>
      <vt:lpstr>Вскоре на мой день рождения дедушка подарил мне шкатулку. </vt:lpstr>
      <vt:lpstr>Когда я ее открыл, зазвучала красивая музыка и я начал подниматься в небо. </vt:lpstr>
      <vt:lpstr>Я летел выше деревьев, домов к облакам. Вдруг я оказался на маленькой тучке и сразу промок до нитки. </vt:lpstr>
      <vt:lpstr>Тучка состояла из воды и рассказала мне, что она и другие ее подруги тучки поливают наш город водой. </vt:lpstr>
      <vt:lpstr>Им нравиться смотреть, как люди прячуться от дождя под крышами и зонтами.</vt:lpstr>
      <vt:lpstr>Растения любят дождь,они растут и набираются сил. </vt:lpstr>
      <vt:lpstr>Я был рад этому знакомству, но мне очень захотелось домой. </vt:lpstr>
      <vt:lpstr>Тучка отвезла меня прямо к дому, а через минуту я уже был возле своей шкатулки.</vt:lpstr>
      <vt:lpstr>Положив ее в укромное местечко, я проснулся...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путешествие с тучкой.</dc:title>
  <dc:creator>Анна Андреевна</dc:creator>
  <cp:lastModifiedBy>Анна Андреевна</cp:lastModifiedBy>
  <cp:revision>14</cp:revision>
  <dcterms:created xsi:type="dcterms:W3CDTF">2018-10-03T10:12:04Z</dcterms:created>
  <dcterms:modified xsi:type="dcterms:W3CDTF">2018-10-03T12:02:34Z</dcterms:modified>
</cp:coreProperties>
</file>