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74" r:id="rId3"/>
    <p:sldId id="275" r:id="rId4"/>
    <p:sldId id="276" r:id="rId5"/>
    <p:sldId id="265" r:id="rId6"/>
    <p:sldId id="266" r:id="rId7"/>
    <p:sldId id="267" r:id="rId8"/>
    <p:sldId id="268" r:id="rId9"/>
    <p:sldId id="257" r:id="rId10"/>
    <p:sldId id="258" r:id="rId11"/>
    <p:sldId id="271" r:id="rId12"/>
    <p:sldId id="273" r:id="rId13"/>
    <p:sldId id="272" r:id="rId14"/>
    <p:sldId id="261" r:id="rId15"/>
    <p:sldId id="260" r:id="rId16"/>
    <p:sldId id="259" r:id="rId17"/>
    <p:sldId id="262" r:id="rId18"/>
    <p:sldId id="269" r:id="rId19"/>
    <p:sldId id="270" r:id="rId20"/>
    <p:sldId id="26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50" autoAdjust="0"/>
    <p:restoredTop sz="94660"/>
  </p:normalViewPr>
  <p:slideViewPr>
    <p:cSldViewPr>
      <p:cViewPr>
        <p:scale>
          <a:sx n="70" d="100"/>
          <a:sy n="70" d="100"/>
        </p:scale>
        <p:origin x="-135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5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B5D90-1D47-475E-B75C-E45E1062F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B99C5-F46A-43A9-B6A9-1B8A79C0A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03C3E-C85E-4033-99E5-3A2E11867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A71E3-DA1E-4D5A-A2AE-B1CE70792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5AAB7-9385-4C42-B27F-0CFEE0922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274CD-CF15-4E7B-A0CF-815D8D2BA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B596C-3EFB-45BE-8D43-0A6FC384F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90C16-D6A0-444A-8EC4-6A96A2C11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71346-D5AD-40BC-8E7A-58430F418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0903-864B-4B0B-AB31-8943C2621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196D4-3F18-41EA-A0AE-024FAD6F1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F2F26-29E3-484F-979D-E67287711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9E6B6-3EC4-48C9-A93F-3B14A99B4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8544-7D89-47CF-8D73-CD6ECD4F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04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04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4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05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05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05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7EB6F13-36DE-49AF-A72E-B191580C8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1714500" y="214313"/>
            <a:ext cx="6143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Скоро в школу !</a:t>
            </a:r>
          </a:p>
        </p:txBody>
      </p:sp>
      <p:pic>
        <p:nvPicPr>
          <p:cNvPr id="3075" name="Picture 4" descr="C:\Users\user\Desktop\Гр№3 Сборник\Праздник Осени\DSC_5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1428750" y="1285875"/>
            <a:ext cx="6348413" cy="5072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2" name="Rectangle 18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-285750"/>
            <a:ext cx="8229600" cy="13573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Желание пойти в школу</a:t>
            </a:r>
          </a:p>
        </p:txBody>
      </p:sp>
      <p:pic>
        <p:nvPicPr>
          <p:cNvPr id="12291" name="Picture 4" descr="dbdee13c60c9204fee7ec8d256b5f9fa"/>
          <p:cNvPicPr>
            <a:picLocks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4286250"/>
            <a:ext cx="1619250" cy="1954213"/>
          </a:xfrm>
          <a:noFill/>
        </p:spPr>
      </p:pic>
      <p:sp>
        <p:nvSpPr>
          <p:cNvPr id="11288" name="Rectangle 24"/>
          <p:cNvSpPr>
            <a:spLocks noGrp="1" noChangeArrowheads="1"/>
          </p:cNvSpPr>
          <p:nvPr>
            <p:ph sz="quarter" idx="2"/>
          </p:nvPr>
        </p:nvSpPr>
        <p:spPr>
          <a:xfrm>
            <a:off x="5143500" y="1071563"/>
            <a:ext cx="3786188" cy="2717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Ситуативные мотивы</a:t>
            </a:r>
          </a:p>
          <a:p>
            <a:pPr eaLnBrk="1" hangingPunct="1">
              <a:defRPr/>
            </a:pPr>
            <a:r>
              <a:rPr lang="ru-RU" sz="2400" dirty="0" smtClean="0"/>
              <a:t>Познавательная мотивация </a:t>
            </a:r>
          </a:p>
          <a:p>
            <a:pPr eaLnBrk="1" hangingPunct="1">
              <a:defRPr/>
            </a:pPr>
            <a:r>
              <a:rPr lang="ru-RU" sz="2400" dirty="0" smtClean="0"/>
              <a:t>Социальные мотивы</a:t>
            </a:r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12293" name="Picture 7" descr="a5723e375e1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429000" y="1071563"/>
            <a:ext cx="1636713" cy="1728787"/>
          </a:xfrm>
          <a:noFill/>
        </p:spPr>
      </p:pic>
      <p:pic>
        <p:nvPicPr>
          <p:cNvPr id="11272" name="Picture 9" descr="C:\Users\user\Desktop\Гр№3 Сборник\Группа№3 ФОТО\DSC008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>
          <a:xfrm>
            <a:off x="5214938" y="3571875"/>
            <a:ext cx="3792537" cy="2857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3" name="Picture 9" descr="G:\участок гр 3 100SSCAM1\SDC11905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>
          <a:xfrm>
            <a:off x="1643063" y="3786188"/>
            <a:ext cx="3429000" cy="27146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21" name="Picture 9" descr="C:\Users\user\Desktop\Гр№3 Сборник\Группа№3 ФОТО\рабочий стол 114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428625" y="714375"/>
            <a:ext cx="2714625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22225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2770" name="Picture 2" descr="C:\Users\user\Desktop\Гр№3 Сборник\Сюж.рол.игры Почта\SDC1136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5" y="214313"/>
            <a:ext cx="3714750" cy="30003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1" name="Picture 3" descr="C:\Users\user\Desktop\Гр№3 Сборник\Сюж.рол.игры Почта\SDC1175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>
          <a:xfrm>
            <a:off x="5357813" y="285750"/>
            <a:ext cx="2643187" cy="3357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C:\Users\user\Desktop\Гр№3 Сборник\Сюж.рол.игры Почта\SDC11761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714375" y="3714750"/>
            <a:ext cx="3714750" cy="27860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3" name="Picture 5" descr="C:\Users\user\Desktop\Гр№3 Сборник\Сюж.рол.игры Почта\SDC1175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214938" y="3786188"/>
            <a:ext cx="3571875" cy="27860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esktop\Гр№3 Сборник\Театр- библиотека-игры-прогулка\Фото055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14313"/>
            <a:ext cx="2714625" cy="30003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9" name="Picture 3" descr="C:\Users\user\Desktop\Гр№3 Сборник\Театр- библиотека-игры-прогулка\Фото05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00688" y="142875"/>
            <a:ext cx="3429000" cy="25003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1" name="Picture 5" descr="C:\Users\user\Desktop\Гр№3 Сборник\Театр- библиотека-игры-прогулка\Фото054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928938" y="4000500"/>
            <a:ext cx="3357562" cy="2857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C:\Users\user\Desktop\Гр№3 Сборник\Театр- библиотека-игры-прогулка\Фото0557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42875" y="3286125"/>
            <a:ext cx="2643188" cy="3357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3" name="Picture 7" descr="C:\Users\user\Desktop\Гр№3 Сборник\Театр- библиотека-игры-прогулка\Фото05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75" y="785813"/>
            <a:ext cx="2714625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2" name="Picture 6" descr="C:\Users\user\Desktop\Гр№3 Сборник\Театр- библиотека-игры-прогулка\Фото055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88" y="2857500"/>
            <a:ext cx="2857500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Гр№3 Сборник\Театр- библиотека-игры-прогулка\Фото057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>
          <a:xfrm>
            <a:off x="285750" y="214313"/>
            <a:ext cx="1857375" cy="26431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5" name="Picture 3" descr="C:\Users\user\Desktop\Гр№3 Сборник\Театр- библиотека-игры-прогулка\Фото05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2286000" y="214313"/>
            <a:ext cx="1500188" cy="27146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7" name="Picture 5" descr="C:\Users\user\Desktop\Гр№3 Сборник\Театр- библиотека-игры-прогулка\Фото0563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>
          <a:xfrm>
            <a:off x="3857625" y="571500"/>
            <a:ext cx="1712913" cy="25717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8" name="Picture 6" descr="C:\Users\user\Desktop\Гр№3 Сборник\Театр- библиотека-игры-прогулка\Фото0565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214313" y="3000375"/>
            <a:ext cx="171450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9" name="Picture 7" descr="C:\Users\user\Desktop\Гр№3 Сборник\Театр- библиотека-игры-прогулка\Фото05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>
          <a:xfrm>
            <a:off x="7286625" y="142875"/>
            <a:ext cx="1714500" cy="27606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0" name="Picture 8" descr="C:\Users\user\Desktop\Гр№3 Сборник\Театр- библиотека-игры-прогулка\Фото0568.jpg"/>
          <p:cNvPicPr>
            <a:picLocks noChangeAspect="1" noChangeArrowheads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>
            <a:off x="5643563" y="1000125"/>
            <a:ext cx="1571625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1" name="Picture 9" descr="C:\Users\user\Desktop\Гр№3 Сборник\Театр- библиотека-игры-прогулка\Фото0569.jpg"/>
          <p:cNvPicPr>
            <a:picLocks noChangeAspect="1" noChangeArrowheads="1"/>
          </p:cNvPicPr>
          <p:nvPr/>
        </p:nvPicPr>
        <p:blipFill>
          <a:blip r:embed="rId8" cstate="email">
            <a:lum contrast="10000"/>
          </a:blip>
          <a:srcRect/>
          <a:stretch>
            <a:fillRect/>
          </a:stretch>
        </p:blipFill>
        <p:spPr bwMode="auto">
          <a:xfrm>
            <a:off x="1857375" y="3929063"/>
            <a:ext cx="1643063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2" name="Picture 10" descr="C:\Users\user\Desktop\Гр№3 Сборник\Театр- библиотека-игры-прогулка\Фото0570.jpg"/>
          <p:cNvPicPr>
            <a:picLocks noChangeAspect="1" noChangeArrowheads="1"/>
          </p:cNvPicPr>
          <p:nvPr/>
        </p:nvPicPr>
        <p:blipFill>
          <a:blip r:embed="rId9" cstate="email">
            <a:lum contrast="10000"/>
          </a:blip>
          <a:srcRect/>
          <a:stretch>
            <a:fillRect/>
          </a:stretch>
        </p:blipFill>
        <p:spPr bwMode="auto">
          <a:xfrm>
            <a:off x="3571875" y="3429000"/>
            <a:ext cx="1785938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3" name="Picture 11" descr="C:\Users\user\Desktop\Гр№3 Сборник\Театр- библиотека-игры-прогулка\Фото0571.jpg"/>
          <p:cNvPicPr>
            <a:picLocks noChangeAspect="1" noChangeArrowheads="1"/>
          </p:cNvPicPr>
          <p:nvPr/>
        </p:nvPicPr>
        <p:blipFill>
          <a:blip r:embed="rId10" cstate="email">
            <a:lum contrast="10000"/>
          </a:blip>
          <a:srcRect/>
          <a:stretch>
            <a:fillRect/>
          </a:stretch>
        </p:blipFill>
        <p:spPr bwMode="auto">
          <a:xfrm>
            <a:off x="5643563" y="4000500"/>
            <a:ext cx="1785937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4" name="Picture 12" descr="C:\Users\user\Desktop\Гр№3 Сборник\Театр- библиотека-игры-прогулка\Фото0572.jpg"/>
          <p:cNvPicPr>
            <a:picLocks noChangeAspect="1" noChangeArrowheads="1"/>
          </p:cNvPicPr>
          <p:nvPr/>
        </p:nvPicPr>
        <p:blipFill>
          <a:blip r:embed="rId11" cstate="email">
            <a:lum contrast="10000"/>
          </a:blip>
          <a:srcRect/>
          <a:stretch>
            <a:fillRect/>
          </a:stretch>
        </p:blipFill>
        <p:spPr bwMode="auto">
          <a:xfrm>
            <a:off x="7358063" y="3571875"/>
            <a:ext cx="1643062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Личностная готовность</a:t>
            </a:r>
          </a:p>
        </p:txBody>
      </p:sp>
      <p:pic>
        <p:nvPicPr>
          <p:cNvPr id="16387" name="Picture 6" descr="aee36fd9ad4f343ebeb4c08bf03607ed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4357688"/>
            <a:ext cx="2232025" cy="2043112"/>
          </a:xfrm>
          <a:noFill/>
        </p:spPr>
      </p:pic>
      <p:pic>
        <p:nvPicPr>
          <p:cNvPr id="16388" name="Picture 8" descr="a6fd2ffdda4f1989926456daf465d391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288" y="1341438"/>
            <a:ext cx="1608137" cy="2189162"/>
          </a:xfrm>
          <a:noFill/>
        </p:spPr>
      </p:pic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3786188" y="5572125"/>
            <a:ext cx="478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способность взаимодействовать со сверстниками</a:t>
            </a:r>
            <a:r>
              <a:rPr lang="en-US"/>
              <a:t> </a:t>
            </a:r>
          </a:p>
        </p:txBody>
      </p:sp>
      <p:sp>
        <p:nvSpPr>
          <p:cNvPr id="16390" name="Rectangle 11"/>
          <p:cNvSpPr>
            <a:spLocks noChangeArrowheads="1"/>
          </p:cNvSpPr>
          <p:nvPr/>
        </p:nvSpPr>
        <p:spPr bwMode="auto">
          <a:xfrm>
            <a:off x="107950" y="3644900"/>
            <a:ext cx="3241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Роль учителя в учебном процессе</a:t>
            </a:r>
            <a:r>
              <a:rPr lang="en-US"/>
              <a:t> </a:t>
            </a:r>
          </a:p>
        </p:txBody>
      </p:sp>
      <p:sp>
        <p:nvSpPr>
          <p:cNvPr id="16391" name="Rectangle 13"/>
          <p:cNvSpPr>
            <a:spLocks noChangeArrowheads="1"/>
          </p:cNvSpPr>
          <p:nvPr/>
        </p:nvSpPr>
        <p:spPr bwMode="auto">
          <a:xfrm>
            <a:off x="2643188" y="6215063"/>
            <a:ext cx="3500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самооценка  дошкольника </a:t>
            </a:r>
          </a:p>
        </p:txBody>
      </p:sp>
      <p:pic>
        <p:nvPicPr>
          <p:cNvPr id="15371" name="Picture 11" descr="C:\Users\user\Desktop\Гр№3 Сборник\Фото питание прогулка зимняя\Фото06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13" y="1214438"/>
            <a:ext cx="2928937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2" name="Picture 12" descr="C:\Users\user\Desktop\Гр№3 Сборник\Фото питание прогулка зимняя\Фото06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25" y="1000125"/>
            <a:ext cx="2571750" cy="250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9" name="Picture 9" descr="C:\Users\user\Desktop\Гр№3 Сборник\Фото питание прогулка зимняя\Фото06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4000500" y="3286125"/>
            <a:ext cx="2500313" cy="2214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Волевая готовность</a:t>
            </a:r>
          </a:p>
        </p:txBody>
      </p:sp>
      <p:pic>
        <p:nvPicPr>
          <p:cNvPr id="17411" name="Picture 4" descr="Glaza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571625"/>
            <a:ext cx="1905000" cy="1905000"/>
          </a:xfrm>
          <a:noFill/>
        </p:spPr>
      </p:pic>
      <p:pic>
        <p:nvPicPr>
          <p:cNvPr id="17412" name="Picture 10" descr="d8b1b89fd1852884e05edcdb3ea60a57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643188" y="1643063"/>
            <a:ext cx="2232025" cy="1836737"/>
          </a:xfrm>
          <a:noFill/>
        </p:spPr>
      </p:pic>
      <p:sp>
        <p:nvSpPr>
          <p:cNvPr id="17413" name="Rectangle 13"/>
          <p:cNvSpPr>
            <a:spLocks noChangeArrowheads="1"/>
          </p:cNvSpPr>
          <p:nvPr/>
        </p:nvSpPr>
        <p:spPr bwMode="auto">
          <a:xfrm>
            <a:off x="1500188" y="1071563"/>
            <a:ext cx="328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Произвольность</a:t>
            </a:r>
            <a:r>
              <a:rPr lang="en-US" sz="2400" b="1"/>
              <a:t> </a:t>
            </a:r>
          </a:p>
        </p:txBody>
      </p:sp>
      <p:sp>
        <p:nvSpPr>
          <p:cNvPr id="17414" name="Rectangle 14"/>
          <p:cNvSpPr>
            <a:spLocks noChangeArrowheads="1"/>
          </p:cNvSpPr>
          <p:nvPr/>
        </p:nvSpPr>
        <p:spPr bwMode="auto">
          <a:xfrm>
            <a:off x="107950" y="3714750"/>
            <a:ext cx="496411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Она и в преднамеренном заучивании стихотворения,</a:t>
            </a:r>
          </a:p>
          <a:p>
            <a:pPr algn="ctr"/>
            <a:r>
              <a:rPr lang="en-US"/>
              <a:t> в способности побороть желание, отказаться от игры ради занятия,</a:t>
            </a:r>
          </a:p>
          <a:p>
            <a:pPr algn="ctr"/>
            <a:r>
              <a:rPr lang="en-US"/>
              <a:t> ради выполнения поручения взрослого. Она и в умении побороть боязнь</a:t>
            </a:r>
            <a:endParaRPr lang="ru-RU"/>
          </a:p>
          <a:p>
            <a:pPr algn="ctr"/>
            <a:r>
              <a:rPr lang="ru-RU"/>
              <a:t>войту в тёмную комнату, не заплакать когда больно.</a:t>
            </a:r>
            <a:r>
              <a:rPr lang="en-US"/>
              <a:t> </a:t>
            </a:r>
          </a:p>
        </p:txBody>
      </p:sp>
      <p:pic>
        <p:nvPicPr>
          <p:cNvPr id="16393" name="Picture 9" descr="C:\Users\user\Desktop\Гр№3 Сборник\Группа№3 ФОТО\DSC008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>
          <a:xfrm>
            <a:off x="5286375" y="1143000"/>
            <a:ext cx="3429000" cy="24288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4" name="Picture 10" descr="C:\Users\user\Desktop\Гр№3 Сборник\Группа№3 ФОТО\рабочий стол 120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5000625" y="3714750"/>
            <a:ext cx="3929063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Интеллектуальная готовность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sz="quarter" idx="2"/>
          </p:nvPr>
        </p:nvSpPr>
        <p:spPr>
          <a:xfrm>
            <a:off x="4214813" y="785813"/>
            <a:ext cx="4714875" cy="3003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 smtClean="0"/>
              <a:t>К 6-7 годам ребёнок должен знать </a:t>
            </a:r>
          </a:p>
          <a:p>
            <a:pPr eaLnBrk="1" hangingPunct="1">
              <a:defRPr/>
            </a:pPr>
            <a:r>
              <a:rPr lang="ru-RU" sz="1800" dirty="0" smtClean="0"/>
              <a:t>свой адрес, название города, где живёт, название нашей страны. </a:t>
            </a:r>
          </a:p>
          <a:p>
            <a:pPr eaLnBrk="1" hangingPunct="1">
              <a:defRPr/>
            </a:pPr>
            <a:r>
              <a:rPr lang="ru-RU" sz="1800" dirty="0" smtClean="0"/>
              <a:t>При правильном воспитании</a:t>
            </a:r>
          </a:p>
          <a:p>
            <a:pPr eaLnBrk="1" hangingPunct="1">
              <a:defRPr/>
            </a:pPr>
            <a:r>
              <a:rPr lang="ru-RU" sz="1800" dirty="0" smtClean="0"/>
              <a:t>дети знают имена и отчества своих родителей, кем они работают.</a:t>
            </a:r>
          </a:p>
          <a:p>
            <a:pPr eaLnBrk="1" hangingPunct="1">
              <a:defRPr/>
            </a:pPr>
            <a:r>
              <a:rPr lang="ru-RU" sz="1800" dirty="0" smtClean="0"/>
              <a:t>Они ориентируются во временах года </a:t>
            </a:r>
          </a:p>
        </p:txBody>
      </p:sp>
      <p:pic>
        <p:nvPicPr>
          <p:cNvPr id="17414" name="Picture 6" descr="G:\участок гр 3 100SSCAM1\SDC11907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>
          <a:xfrm>
            <a:off x="5286375" y="4000500"/>
            <a:ext cx="3357563" cy="25717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C:\Users\user\Desktop\Гр№3 Сборник\Фото питание прогулка зимняя\Фото06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642938" y="785813"/>
            <a:ext cx="2500312" cy="35004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142875" y="4357688"/>
            <a:ext cx="5000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Знают месяцы, дни недели. основные виды деревьев, цветов, различают диких и домашних животных. У детей должен быть сформирован внутренний план действий: умение ребёнка выполнять три задания одновременно: причеши куклу, отнеси мишку в другую комнату, полей цветы.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ГОТОВНОСТЬ К ШКОЛЕ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1071563"/>
            <a:ext cx="43719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Физическое здоровье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1643063"/>
            <a:ext cx="47879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Желание пойти в школу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2143125"/>
            <a:ext cx="46180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Личностная готовность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3071813"/>
            <a:ext cx="4929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Интеллектуальная готовность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0" y="2643188"/>
            <a:ext cx="40735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Волевая готовность</a:t>
            </a:r>
          </a:p>
        </p:txBody>
      </p:sp>
      <p:pic>
        <p:nvPicPr>
          <p:cNvPr id="19464" name="Picture 10" descr="C:\Users\user\Desktop\Гр№3 Сборник\Группа№3 ФОТО\рабочий стол 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86313" y="1143000"/>
            <a:ext cx="4113212" cy="55006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C:\Users\user\Desktop\Гр№3 Сборник\Фото питание прогулка зимняя\Фото0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85813" y="642938"/>
            <a:ext cx="7643812" cy="5715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1507" name="Picture 3" descr="C:\Users\user\Desktop\Гр№3 Сборник\Группа№3 ФОТО\Фото0446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214313" y="214313"/>
            <a:ext cx="3429000" cy="50006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8" name="Picture 2" descr="C:\Users\user\Desktop\Гр№3 Сборник\Фото питание прогулка зимняя\Фото06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3103563" y="3714750"/>
            <a:ext cx="6040437" cy="3143250"/>
          </a:xfrm>
          <a:noFill/>
        </p:spPr>
      </p:pic>
      <p:pic>
        <p:nvPicPr>
          <p:cNvPr id="21509" name="Picture 4" descr="C:\Users\user\Desktop\Гр№3 Сборник\Группа№3 ФОТО\Фото0445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3929063" y="214313"/>
            <a:ext cx="4929187" cy="3286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Гр№3 Сборник\Праздник Осени\DSC_5402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5429250" y="1730375"/>
            <a:ext cx="3714750" cy="512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C:\Users\user\Desktop\Гр№3 Сборник\Праздник Осени\DSC_53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6143625" cy="32861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Users\user\Desktop\Гр№3 Сборник\Праздник Осени\Сентябрь 2015 047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785813" y="3357563"/>
            <a:ext cx="4071937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0" y="1773238"/>
            <a:ext cx="91440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i="1"/>
              <a:t>Быть готовым к школе уже сегодня — не значит уметь читать, писать и считать. Быть готовым к школе- значит быть готовым всему этому</a:t>
            </a:r>
            <a:endParaRPr lang="en-US" sz="3200"/>
          </a:p>
          <a:p>
            <a:pPr algn="ctr"/>
            <a:r>
              <a:rPr lang="en-US" sz="3200" i="1"/>
              <a:t>научиться.</a:t>
            </a:r>
          </a:p>
        </p:txBody>
      </p:sp>
      <p:pic>
        <p:nvPicPr>
          <p:cNvPr id="22531" name="Picture 6" descr="ED00019_"/>
          <p:cNvPicPr>
            <a:picLocks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940425" y="4005263"/>
            <a:ext cx="2879725" cy="2527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C:\Users\user\Desktop\Новая папка\DSC08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0"/>
            <a:ext cx="3000375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4" descr="C:\Users\user\Desktop\Новая папка\DSC082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5" y="2286000"/>
            <a:ext cx="500062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6" name="Picture 2" descr="C:\Users\user\Desktop\Новая папка\DSC0818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4572000" cy="34718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9" name="Picture 5" descr="C:\Users\user\Desktop\Новая папка\DSC082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5" y="3857625"/>
            <a:ext cx="3643313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user\Desktop\Новая папка\DSC082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69938" y="428625"/>
            <a:ext cx="7604125" cy="57023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user\Desktop\Гр№3 Сборник\Фото на Почте\DSC013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357188"/>
            <a:ext cx="3643312" cy="5843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6" name="Picture 2" descr="C:\Users\user\Desktop\Гр№3 Сборник\Фото на Почте\DSC013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>
          <a:xfrm>
            <a:off x="4000500" y="1357313"/>
            <a:ext cx="5000625" cy="40306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Гр№3 Сборник\Театр- библиотека-игры-прогулка\Фото0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214313" y="142875"/>
            <a:ext cx="5500687" cy="35004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1" name="Picture 3" descr="C:\Users\user\Desktop\Гр№3 Сборник\Театр- библиотека-игры-прогулка\Фото0547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3286125" y="3214688"/>
            <a:ext cx="5692775" cy="3484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Гр№3 Сборник\Театр- библиотека-игры-прогулка\Фото05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 contrast="40000"/>
          </a:blip>
          <a:srcRect/>
          <a:stretch>
            <a:fillRect/>
          </a:stretch>
        </p:blipFill>
        <p:spPr>
          <a:xfrm>
            <a:off x="3571875" y="3143250"/>
            <a:ext cx="5378450" cy="3357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 descr="C:\Users\user\Desktop\Гр№3 Сборник\Театр- библиотека-игры-прогулка\Фото0530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214313" y="214313"/>
            <a:ext cx="485775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C:\Users\user\Desktop\Гр№3 Сборник\Театр- библиотека-игры-прогулка\Фото0535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5286375" y="214313"/>
            <a:ext cx="35718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5" descr="C:\Users\user\Desktop\Гр№3 Сборник\Театр- библиотека-игры-прогулка\Фото0538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285750" y="2928938"/>
            <a:ext cx="3143250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Гр№3 Сборник\Театр- библиотека-игры-прогулка\Фото05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5000" y="214313"/>
            <a:ext cx="2357438" cy="32861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C:\Users\user\Desktop\Гр№3 Сборник\Театр- библиотека-игры-прогулка\Фото05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142875"/>
            <a:ext cx="4357688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1" name="Picture 5" descr="C:\Users\user\Desktop\Гр№3 Сборник\Театр- библиотека-игры-прогулка\Фото05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3429000"/>
            <a:ext cx="5000625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9" name="Picture 3" descr="C:\Users\user\Desktop\Гр№3 Сборник\Театр- библиотека-игры-прогулка\Фото05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75" y="3500438"/>
            <a:ext cx="3643313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-285750"/>
            <a:ext cx="8229600" cy="13573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Физическое здоровье</a:t>
            </a:r>
          </a:p>
        </p:txBody>
      </p:sp>
      <p:pic>
        <p:nvPicPr>
          <p:cNvPr id="10249" name="Picture 9" descr="C:\Users\user\Desktop\Гр№3 Сборник\Фото питание прогулка зимняя\Фото065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>
          <a:xfrm>
            <a:off x="4929188" y="3714750"/>
            <a:ext cx="3571875" cy="27860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51" name="Picture 11" descr="G:\участок гр 3 100SSCAM1\SDC119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>
          <a:xfrm>
            <a:off x="428625" y="928688"/>
            <a:ext cx="3786188" cy="2857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52" name="Picture 12" descr="G:\участок гр 3 100SSCAM1\SDC119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29188" y="857250"/>
            <a:ext cx="3571875" cy="27146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53" name="Picture 13" descr="G:\участок гр 3 100SSCAM1\SDC11912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>
          <a:xfrm>
            <a:off x="571500" y="4071938"/>
            <a:ext cx="3435350" cy="24876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736</TotalTime>
  <Words>202</Words>
  <Application>Microsoft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Verdana</vt:lpstr>
      <vt:lpstr>Arial</vt:lpstr>
      <vt:lpstr>Wingdings</vt:lpstr>
      <vt:lpstr>Calibri</vt:lpstr>
      <vt:lpstr>Глобус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Физическое здоровье</vt:lpstr>
      <vt:lpstr>Желание пойти в школу</vt:lpstr>
      <vt:lpstr>Слайд 11</vt:lpstr>
      <vt:lpstr>Слайд 12</vt:lpstr>
      <vt:lpstr>Слайд 13</vt:lpstr>
      <vt:lpstr>Личностная готовность</vt:lpstr>
      <vt:lpstr>Волевая готовность</vt:lpstr>
      <vt:lpstr>Интеллектуальная готовность</vt:lpstr>
      <vt:lpstr>ГОТОВНОСТЬ К ШКОЛЕ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Иннуля</dc:creator>
  <cp:lastModifiedBy>user</cp:lastModifiedBy>
  <cp:revision>67</cp:revision>
  <dcterms:created xsi:type="dcterms:W3CDTF">1601-01-01T00:00:00Z</dcterms:created>
  <dcterms:modified xsi:type="dcterms:W3CDTF">2019-01-12T16:19:33Z</dcterms:modified>
</cp:coreProperties>
</file>