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5%D1%80%D0%BE" TargetMode="External"/><Relationship Id="rId2" Type="http://schemas.openxmlformats.org/officeDocument/2006/relationships/hyperlink" Target="https://ru.wikipedia.org/wiki/%D0%92%D0%BE%D1%80%D0%BE%D0%B1%D0%B5%D0%B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СНЕГИРЬ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0" y="1850064"/>
            <a:ext cx="2743200" cy="378873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dirty="0" smtClean="0"/>
              <a:t>                                                                      </a:t>
            </a:r>
            <a:r>
              <a:rPr lang="ru-RU" dirty="0" smtClean="0"/>
              <a:t>Подготовила                                                            </a:t>
            </a:r>
            <a:r>
              <a:rPr lang="ru-RU" dirty="0" smtClean="0"/>
              <a:t>ученица 7 </a:t>
            </a:r>
            <a:r>
              <a:rPr lang="ru-RU" dirty="0" smtClean="0"/>
              <a:t>класса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МКОУ </a:t>
            </a:r>
            <a:r>
              <a:rPr lang="ru-RU" dirty="0" smtClean="0"/>
              <a:t>СОШ №18 </a:t>
            </a:r>
            <a:r>
              <a:rPr lang="ru-RU" dirty="0" smtClean="0"/>
              <a:t>                                             </a:t>
            </a:r>
            <a:r>
              <a:rPr lang="ru-RU" dirty="0" err="1" smtClean="0"/>
              <a:t>Рябоконова</a:t>
            </a:r>
            <a:r>
              <a:rPr lang="ru-RU" dirty="0" smtClean="0"/>
              <a:t> </a:t>
            </a:r>
            <a:r>
              <a:rPr lang="ru-RU" dirty="0" smtClean="0"/>
              <a:t>Ирина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учитель </a:t>
            </a:r>
            <a:r>
              <a:rPr lang="ru-RU" dirty="0" err="1" smtClean="0"/>
              <a:t>Лихоман</a:t>
            </a:r>
            <a:r>
              <a:rPr lang="ru-RU" dirty="0" smtClean="0"/>
              <a:t> Яна </a:t>
            </a:r>
            <a:r>
              <a:rPr lang="ru-RU" smtClean="0"/>
              <a:t>Равильевна</a:t>
            </a:r>
            <a:endParaRPr lang="ru-RU" dirty="0"/>
          </a:p>
        </p:txBody>
      </p:sp>
      <p:pic>
        <p:nvPicPr>
          <p:cNvPr id="17410" name="Picture 2" descr="ÑÐ½ÐµÐ³Ð¸ÑÑ Ð¾Ð¿Ð¸ÑÐ°Ð½Ð¸Ðµ Ð¿ÑÐ¸ÑÑ Ð´Ð»Ñ Ð´ÐµÑÐµÐ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438400"/>
            <a:ext cx="4746117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Птица мелких размеров, чуть больше </a:t>
            </a:r>
            <a:r>
              <a:rPr lang="ru-RU" dirty="0" smtClean="0">
                <a:hlinkClick r:id="rId2" tooltip="Воробей"/>
              </a:rPr>
              <a:t>воробья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 Голова сверху, вокруг клюва и глаз — чёрная. </a:t>
            </a:r>
          </a:p>
          <a:p>
            <a:r>
              <a:rPr lang="ru-RU" dirty="0" smtClean="0"/>
              <a:t>Маховые и рулевые перья тоже чёрные, с синим металлическим отливом. </a:t>
            </a:r>
          </a:p>
          <a:p>
            <a:r>
              <a:rPr lang="ru-RU" dirty="0" smtClean="0"/>
              <a:t>Поясница и подхвостье — белые. </a:t>
            </a:r>
          </a:p>
          <a:p>
            <a:r>
              <a:rPr lang="ru-RU" dirty="0" smtClean="0"/>
              <a:t>Спина, плечи и зашеек у самца серые. </a:t>
            </a:r>
          </a:p>
          <a:p>
            <a:r>
              <a:rPr lang="ru-RU" dirty="0" smtClean="0"/>
              <a:t>Щёки, шея снизу, брюхо и бока — красные.</a:t>
            </a:r>
          </a:p>
          <a:p>
            <a:r>
              <a:rPr lang="ru-RU" dirty="0" smtClean="0"/>
              <a:t> Тон и интенсивность окраски нижней стороны тела зависит от подвидовой принадлежности и индивидуальных особенностей.</a:t>
            </a:r>
          </a:p>
          <a:p>
            <a:r>
              <a:rPr lang="ru-RU" dirty="0" smtClean="0"/>
              <a:t> Зашеек и плечи самки серые. </a:t>
            </a:r>
          </a:p>
          <a:p>
            <a:r>
              <a:rPr lang="ru-RU" dirty="0" smtClean="0"/>
              <a:t>Спина буровато-коричневая. </a:t>
            </a:r>
          </a:p>
          <a:p>
            <a:r>
              <a:rPr lang="ru-RU" dirty="0" smtClean="0"/>
              <a:t>Щёки, шея снизу, живот и бока — серо-коричневые. </a:t>
            </a:r>
          </a:p>
          <a:p>
            <a:r>
              <a:rPr lang="ru-RU" dirty="0" smtClean="0">
                <a:hlinkClick r:id="rId3" tooltip="Перо"/>
              </a:rPr>
              <a:t>Оперение</a:t>
            </a:r>
            <a:r>
              <a:rPr lang="ru-RU" dirty="0" smtClean="0"/>
              <a:t> птенцов преимущественно охристо-коричневого цвета. </a:t>
            </a:r>
          </a:p>
          <a:p>
            <a:r>
              <a:rPr lang="ru-RU" dirty="0" smtClean="0"/>
              <a:t>«Чёрной шапочки», как у взрослых особей, на голове у птенцов нет.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Питание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Питание этой птицы имеет полностью растительное происхождение. Так, снегири с удовольствием употребляют почки, семена и ягоды различных растений. Не могут равнодушно пройти мимо семян ясень, клена, липы, березы или ольхи. Широкий клюв предназначен специально для вылущивания семян из плодов любой формы и вида. Сами ягоды снегири не едят, они просто раздавливают их, достают семена и с наслаждением ими лакомятся.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http://www.usiter.com/uploads/20120602/snegiri+ptitci+zhivotnie+912534848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533400"/>
            <a:ext cx="7547547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Птенцы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 апреле предпочитает высиживать птенцов снегирь. Описание птицы не может быть оконченным без описания этого процесса. В кладке чаще всего до пяти яиц. Цвет они имеют зелено-голубой, с темными пятнами. Птенцы развиваются за 14 дней, еще столько же требуется для выкармливания птенцов. Точно не установлено, участвует ли в насиживании самец, но вот кормить самку, сидящую на яйцах, его прямая обязанность. После того как птенцы вылетают из гнезда, ими, по большей части, занимается самец. Удивительно, что обнаружить выводок птенцов с матерю не удалось, тогда как семья из нескольких слетков, возглавляемая самцом - обычное дело. Выкармливают птенцов растительным кормом. Гнездятся эти птицы один раз за лето, уже к июлю формируя стайки. Молодые птенцы проводят с родителями весь первый год своей жизни. –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8434" name="Picture 2" descr="https://www.mcb.nsc.ru/sites/mcb.nsc.ru/files/fck/media/snegir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0824" y="1371600"/>
            <a:ext cx="8063176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</TotalTime>
  <Words>240</Words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СНЕГИРЬ</vt:lpstr>
      <vt:lpstr>Описание</vt:lpstr>
      <vt:lpstr>Питание</vt:lpstr>
      <vt:lpstr>Слайд 4</vt:lpstr>
      <vt:lpstr>Птенцы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СНЕГИРЬ</dc:title>
  <dc:creator>Админ</dc:creator>
  <cp:lastModifiedBy>Admin</cp:lastModifiedBy>
  <cp:revision>3</cp:revision>
  <dcterms:created xsi:type="dcterms:W3CDTF">2019-01-07T13:42:53Z</dcterms:created>
  <dcterms:modified xsi:type="dcterms:W3CDTF">2019-01-12T12:24:17Z</dcterms:modified>
</cp:coreProperties>
</file>