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6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6E0AF-140D-4C5A-84ED-850B8A3805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E4F2-C130-4408-A30A-EFA0EA127F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6525344"/>
            <a:ext cx="9144000" cy="1440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документ 9"/>
          <p:cNvSpPr/>
          <p:nvPr userDrawn="1"/>
        </p:nvSpPr>
        <p:spPr>
          <a:xfrm rot="10800000">
            <a:off x="0" y="404664"/>
            <a:ext cx="9144000" cy="612068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290" name="Picture 2" descr="Анатомия человека - анатомический атлас ИСИВМ"/>
          <p:cNvPicPr>
            <a:picLocks noChangeAspect="1" noChangeArrowheads="1"/>
          </p:cNvPicPr>
          <p:nvPr userDrawn="1"/>
        </p:nvPicPr>
        <p:blipFill>
          <a:blip r:embed="rId2" cstate="print"/>
          <a:srcRect b="4573"/>
          <a:stretch>
            <a:fillRect/>
          </a:stretch>
        </p:blipFill>
        <p:spPr bwMode="auto">
          <a:xfrm>
            <a:off x="0" y="2420888"/>
            <a:ext cx="3707904" cy="38146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6E0AF-140D-4C5A-84ED-850B8A3805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E4F2-C130-4408-A30A-EFA0EA127F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Блок-схема: документ 7"/>
          <p:cNvSpPr/>
          <p:nvPr userDrawn="1"/>
        </p:nvSpPr>
        <p:spPr>
          <a:xfrm rot="10800000">
            <a:off x="0" y="404664"/>
            <a:ext cx="9144000" cy="612068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2" descr="Анатомия человека - анатомический атлас ИСИВМ"/>
          <p:cNvPicPr>
            <a:picLocks noChangeAspect="1" noChangeArrowheads="1"/>
          </p:cNvPicPr>
          <p:nvPr userDrawn="1"/>
        </p:nvPicPr>
        <p:blipFill>
          <a:blip r:embed="rId2" cstate="print"/>
          <a:srcRect b="4573"/>
          <a:stretch>
            <a:fillRect/>
          </a:stretch>
        </p:blipFill>
        <p:spPr bwMode="auto">
          <a:xfrm>
            <a:off x="179513" y="4365104"/>
            <a:ext cx="1723930" cy="17735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 userDrawn="1"/>
        </p:nvSpPr>
        <p:spPr>
          <a:xfrm>
            <a:off x="0" y="6525344"/>
            <a:ext cx="9144000" cy="1440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://pixabay.com/static/uploads/photo/2013/07/12/17/15/vitruvian-man-151866_640.png"/>
          <p:cNvPicPr>
            <a:picLocks noChangeAspect="1" noChangeArrowheads="1"/>
          </p:cNvPicPr>
          <p:nvPr userDrawn="1"/>
        </p:nvPicPr>
        <p:blipFill>
          <a:blip r:embed="rId3" cstate="print">
            <a:lum bright="85000"/>
          </a:blip>
          <a:srcRect/>
          <a:stretch>
            <a:fillRect/>
          </a:stretch>
        </p:blipFill>
        <p:spPr bwMode="auto">
          <a:xfrm>
            <a:off x="3491880" y="908720"/>
            <a:ext cx="4968552" cy="53086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6E0AF-140D-4C5A-84ED-850B8A3805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9E4F2-C130-4408-A30A-EFA0EA127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6" y="2214554"/>
            <a:ext cx="5108008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Ebrima" pitchFamily="2" charset="0"/>
                <a:cs typeface="Ebrima" pitchFamily="2" charset="0"/>
              </a:rPr>
              <a:t>СПОРТ </a:t>
            </a:r>
            <a:b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Ebrima" pitchFamily="2" charset="0"/>
                <a:cs typeface="Ebrima" pitchFamily="2" charset="0"/>
              </a:rPr>
            </a:br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Ebrima" pitchFamily="2" charset="0"/>
                <a:cs typeface="Ebrima" pitchFamily="2" charset="0"/>
              </a:rPr>
              <a:t>ИЗНУТРИ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Ebrima" pitchFamily="2" charset="0"/>
              <a:cs typeface="Ebrima" pitchFamily="2" charset="0"/>
            </a:endParaRPr>
          </a:p>
        </p:txBody>
      </p:sp>
      <p:sp>
        <p:nvSpPr>
          <p:cNvPr id="11266" name="AutoShape 2" descr="сердц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шенька\Desktop\human-skeleton-front-back-758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86"/>
            <a:ext cx="7164288" cy="687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666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шенька\Desktop\anatomy-3-small-w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4" y="0"/>
            <a:ext cx="81491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079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995936" y="1484784"/>
            <a:ext cx="3168352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</a:rPr>
              <a:t>Пункт 3. </a:t>
            </a:r>
          </a:p>
        </p:txBody>
      </p:sp>
      <p:pic>
        <p:nvPicPr>
          <p:cNvPr id="1026" name="Picture 2" descr="E:\ФИЗ.ИНСТРУКТОР\2017-2018 в работу\Проект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9144000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ИЗ.ИНСТРУКТОР\2017-2018 в работу\Проект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572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ФИЗ.ИНСТРУКТОР\2017-2018 в работу\Проект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3999" cy="5572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10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СПОРТ  ИЗНУТРИ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Кошенька</cp:lastModifiedBy>
  <cp:revision>6</cp:revision>
  <dcterms:created xsi:type="dcterms:W3CDTF">2014-07-24T10:16:10Z</dcterms:created>
  <dcterms:modified xsi:type="dcterms:W3CDTF">2017-11-23T06:02:39Z</dcterms:modified>
</cp:coreProperties>
</file>