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21"/>
  </p:notes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9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33" autoAdjust="0"/>
    <p:restoredTop sz="94660"/>
  </p:normalViewPr>
  <p:slideViewPr>
    <p:cSldViewPr>
      <p:cViewPr varScale="1">
        <p:scale>
          <a:sx n="73" d="100"/>
          <a:sy n="73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DA138-B475-44BB-9AD6-661CBD6C4E8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FF449-5E2C-454B-A40D-24B2BFA92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EB11-DCC3-429A-84C8-A7E30580AE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EAC84-F082-47AC-AB42-BE4464F6D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EB11-DCC3-429A-84C8-A7E30580AE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EAC84-F082-47AC-AB42-BE4464F6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EB11-DCC3-429A-84C8-A7E30580AE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EAC84-F082-47AC-AB42-BE4464F6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EB11-DCC3-429A-84C8-A7E30580AE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EAC84-F082-47AC-AB42-BE4464F6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EB11-DCC3-429A-84C8-A7E30580AE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EAC84-F082-47AC-AB42-BE4464F6D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EB11-DCC3-429A-84C8-A7E30580AE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EAC84-F082-47AC-AB42-BE4464F6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EB11-DCC3-429A-84C8-A7E30580AE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EAC84-F082-47AC-AB42-BE4464F6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EB11-DCC3-429A-84C8-A7E30580AE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EAC84-F082-47AC-AB42-BE4464F6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EB11-DCC3-429A-84C8-A7E30580AE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EAC84-F082-47AC-AB42-BE4464F6D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EB11-DCC3-429A-84C8-A7E30580AE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EAC84-F082-47AC-AB42-BE4464F6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EB11-DCC3-429A-84C8-A7E30580AE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EAC84-F082-47AC-AB42-BE4464F6D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D5AEB11-DCC3-429A-84C8-A7E30580AE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28EAC84-F082-47AC-AB42-BE4464F6D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image" Target="../media/image11.jpeg"/><Relationship Id="rId4" Type="http://schemas.openxmlformats.org/officeDocument/2006/relationships/slide" Target="slide16.xml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785842"/>
            <a:ext cx="10215602" cy="3857652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6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«Тайна одного слова»</a:t>
            </a:r>
            <a:endParaRPr lang="ru-RU" sz="66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286256"/>
            <a:ext cx="6786578" cy="214314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 Леонтьева Ксения</a:t>
            </a:r>
          </a:p>
          <a:p>
            <a:pPr algn="r"/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ченица 11 класса</a:t>
            </a:r>
          </a:p>
          <a:p>
            <a:pPr algn="r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проекта: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В.Н.Карелова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214290"/>
            <a:ext cx="77867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гимназия: «Школа искусств» г. 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алдома Московской области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1000108"/>
            <a:ext cx="821533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 не мерзнуть, пять ребят по чуланчикам сидят. (Ответ: Перчатки) 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Пять чуланов - одна дверь. (Ответ: Перчатки)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Две сестренки, две плетенки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овечьей пряжи тонкой.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гулять - так надевать,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 не мерзли пять да пять. (Ответ: Перчатки)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Построен 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хлевец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пяти овец. (Ответ: Перчатки)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071802" y="0"/>
            <a:ext cx="221457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Загадки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728" y="0"/>
            <a:ext cx="59823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Связь слова с фольклором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500042"/>
            <a:ext cx="46767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Пословица 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357298"/>
            <a:ext cx="41433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В перчатках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кошка мышей не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ловит.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A_cat_with_Gloves__by_Juve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0"/>
            <a:ext cx="4733842" cy="4714908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571744"/>
            <a:ext cx="4754058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Перчатка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Весёлая мышка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Перчатку нашла,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Мышат позвала.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 корочку хлеба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Дала покусать,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Погладила всех и отправила спать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0628" y="4929198"/>
            <a:ext cx="378621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Примета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Arial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Перчатку потерять - к несчастью.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214290"/>
            <a:ext cx="24641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Живопись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Эдуар Мане. &quot;Весна: Жанна&quot;. 1881 год. Длинные женские перчатки были модны весь XIX век, в начале ХХ века они практически вышли из употребления.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264320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3286124"/>
            <a:ext cx="3143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Эдуар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Мане. "Весна: Жанна". 1881 год.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Диего де Сильва Веласкес. &quot;Дама с веером&quot;. 1646 год. Такие перчатки носили испанские женщины в середине XVII века.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57166"/>
            <a:ext cx="280988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071802" y="1357298"/>
            <a:ext cx="2571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Диего де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Сильва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Веласкес. "Дама с веером". 1646 год.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Перчатки выше локтя, как на картине Жана-Батиста Изабе &quot;Кристиан Бойер&quot; первой четверти XIX века, вошли в обиход в конце XVIII - начале XIX века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000372"/>
            <a:ext cx="2714644" cy="2733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85786" y="4214818"/>
            <a:ext cx="22859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Жан-Батист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Изабе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Кристиан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Бойер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nauka.relis.ru/assets/images/15/0407/6a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3714752"/>
            <a:ext cx="278608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643042" y="565767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Гюстав Курбе "Девушки на берегу Сены". 1856 год. Фрагмент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0"/>
            <a:ext cx="4621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Страница сочетаемости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71480"/>
            <a:ext cx="407196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Общеупотребительные слова:</a:t>
            </a:r>
          </a:p>
          <a:p>
            <a:r>
              <a:rPr lang="ru-RU" sz="2400" dirty="0" smtClean="0"/>
              <a:t>-прилагательные: прочные, вязаные, лайковые, резиновые, белые, кожаные, длинные;</a:t>
            </a:r>
          </a:p>
          <a:p>
            <a:r>
              <a:rPr lang="ru-RU" sz="2400" dirty="0" smtClean="0"/>
              <a:t>-глаголы: надеть перчатки, потерять, снять, бросить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571480"/>
            <a:ext cx="356869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Ограниченные в употреблении слова:</a:t>
            </a:r>
          </a:p>
          <a:p>
            <a:r>
              <a:rPr lang="ru-RU" sz="2400" dirty="0" smtClean="0"/>
              <a:t>-</a:t>
            </a:r>
            <a:r>
              <a:rPr lang="ru-RU" sz="2400" u="sng" dirty="0" smtClean="0"/>
              <a:t> </a:t>
            </a:r>
            <a:r>
              <a:rPr lang="ru-RU" sz="2400" u="sng" dirty="0" err="1" smtClean="0"/>
              <a:t>термоперчатка</a:t>
            </a:r>
            <a:r>
              <a:rPr lang="ru-RU" sz="2400" dirty="0" smtClean="0"/>
              <a:t> - перчатка изготовлена из термостойкого материала;</a:t>
            </a:r>
          </a:p>
          <a:p>
            <a:r>
              <a:rPr lang="ru-RU" sz="2400" dirty="0" smtClean="0"/>
              <a:t>-</a:t>
            </a:r>
            <a:r>
              <a:rPr lang="ru-RU" sz="2400" u="sng" dirty="0" smtClean="0"/>
              <a:t> краги </a:t>
            </a:r>
            <a:r>
              <a:rPr lang="ru-RU" sz="2400" dirty="0" smtClean="0"/>
              <a:t>- длинные раструбы у перчаток  (хоккейные краги, краги сварщика)</a:t>
            </a:r>
          </a:p>
          <a:p>
            <a:endParaRPr lang="ru-RU" sz="2400" dirty="0"/>
          </a:p>
        </p:txBody>
      </p:sp>
      <p:pic>
        <p:nvPicPr>
          <p:cNvPr id="25602" name="Picture 2" descr="Хоккейная экипировка Интернет магазин. . Компания МОТО-ВЕЛО, г. Коломна, Московская область, куплю, мотовелозапчасти, мото, вел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786190"/>
            <a:ext cx="3260484" cy="2432321"/>
          </a:xfrm>
          <a:prstGeom prst="rect">
            <a:avLst/>
          </a:prstGeom>
          <a:noFill/>
        </p:spPr>
      </p:pic>
      <p:pic>
        <p:nvPicPr>
          <p:cNvPr id="25604" name="Picture 4" descr="Безопасность при сварк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256"/>
            <a:ext cx="2890365" cy="2357454"/>
          </a:xfrm>
          <a:prstGeom prst="rect">
            <a:avLst/>
          </a:prstGeom>
          <a:noFill/>
        </p:spPr>
      </p:pic>
      <p:pic>
        <p:nvPicPr>
          <p:cNvPr id="25606" name="Picture 6" descr="Термоперчатки Mizuno BT Light Weight Glove (6 шт.) . AW13 в Харьк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4357694"/>
            <a:ext cx="2319319" cy="2319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0"/>
            <a:ext cx="5888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Художественная литература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785794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Художественная деталь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 (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hlinkClick r:id="rId2" tooltip="Французский язык"/>
              </a:rPr>
              <a:t>фр.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 </a:t>
            </a:r>
            <a:r>
              <a:rPr lang="ru-RU" sz="2400" i="1" dirty="0" err="1" smtClean="0">
                <a:solidFill>
                  <a:schemeClr val="accent4">
                    <a:lumMod val="50000"/>
                  </a:schemeClr>
                </a:solidFill>
              </a:rPr>
              <a:t>detail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 — часть, подробность) — особо значимый, выделенный элемент художественного образа, выразительная подробность в произведении, несущая значительную смысловую и идейно-эмоциональную нагрузку.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000240"/>
            <a:ext cx="82301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chemeClr val="accent5">
                    <a:lumMod val="75000"/>
                  </a:schemeClr>
                </a:solidFill>
              </a:rPr>
              <a:t>Спасибо за внимание!</a:t>
            </a:r>
            <a:endParaRPr lang="ru-RU" sz="6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76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перч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́тка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7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7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Предмет одежды (из кожи, пряжи, ткани), закрывающий руку до запястья и выше и имеющий отделение для каждого пальца.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7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ж. устар.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7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Металлический футляр, надеваемый рыцарем на руку на время битвы для предохранения ее от ранения.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6786578" y="578645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перчатки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ж. (от слова перст).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вязанный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или сшитый из какой-н. материи, а также из кожи чехол для кисти руки (предохраняет руки от пыли, грязи и холода), с отделением для каждого пальца (в отличие от рукавицы, варежки). Надеть перчатки. Лайковые перчатки. Меховые перчатки. Вязаные перчатки. || Железный предохранительный футляр для руки, надевавшийся рыцарями на время битвы (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истор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.). Бросить перчатку кому - 1) вызвать кого-н. на поединок (в средние века дворяне вызывали на поединок, бросая врагу свою перчатку); 2) перен. вызвать кого-н. на какое-н. состязание, какую-н. борьбу (книжн.). Оба, Фамусов и Чацкий, бросили друг другу перчатку. Гончаров. Поднять перчатку - принять такой вызов (в обоих знач.).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7358082" y="6286520"/>
            <a:ext cx="978408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850109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76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ПЕРЧА́ТКА,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-и, ж.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7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Предмет одежды, закрывающий руку от запястья до конца пальцев и каждый палец в отдельности.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Вязаные, кожаные, трикотажные перчатки. Длинные перчатки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(выше запястья).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Резиновые перчатки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(для специального пользования).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Бросить перчатку кому-н.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(также перен.: вызвать на борьбу, на состязание; первонач. знак вызова на дуэль).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Поднять перчатку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(также перен.: принять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вызов;устар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7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У боксёров: надеваемый на руку предмет спортивного снаряжения в форме утолщённой и мягкой сжатой в кулак кисти.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Боксёрская п. Первая п.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(перен.: о лучшем боксёре).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7786710" y="6215082"/>
            <a:ext cx="978408" cy="484632"/>
          </a:xfrm>
          <a:prstGeom prst="lef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285860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Перста́тицы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ж. мн. стар. 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Перстя́нки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арх.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сиб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., 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пересча́тки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перча́тки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наручники, пятипалые рукавчики, одежа на руки, с чехлом на каждый палец. Он в перчатках умывается, модник и щеголь, неженка. 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7786710" y="6143644"/>
            <a:ext cx="978408" cy="484632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792961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используя словари, научно-популярную литературу и др. источники, собрать разнообразную информацию об истории, значении, употреблении слова перчатки в русском языке, фольклоре и художественной литературе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</a:p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проанализировать дефиниции слова перчатки в основных толковых словарях русского языка;</a:t>
            </a:r>
          </a:p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2)изучить употребление слова перчатки в русских фразеологизмах, пословицах и поговорках;</a:t>
            </a:r>
          </a:p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3)проанализировать словообразовательное гнездо с исходным словом перчатки;</a:t>
            </a:r>
          </a:p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4)рассмотреть особенности сочетаемости слова перчатки;</a:t>
            </a:r>
          </a:p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5)описать некоторые особенности употребления слова перчатки в фольклоре и художественной литературе.</a:t>
            </a:r>
          </a:p>
          <a:p>
            <a:endParaRPr lang="ru-RU" sz="24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642918"/>
            <a:ext cx="3999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История перчаток</a:t>
            </a:r>
            <a:endParaRPr lang="ru-RU" sz="36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357298"/>
            <a:ext cx="6286544" cy="1887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Самые старые перчатки найдены в 1922 году в гробнице египетского фараона Тутанхамона.</a:t>
            </a:r>
            <a:b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333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2285992"/>
            <a:ext cx="4786326" cy="3374359"/>
          </a:xfrm>
          <a:prstGeom prst="rect">
            <a:avLst/>
          </a:prstGeom>
        </p:spPr>
      </p:pic>
      <p:pic>
        <p:nvPicPr>
          <p:cNvPr id="5" name="Рисунок 4" descr="Tutankhamun-Sarcophag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500438"/>
            <a:ext cx="3358224" cy="2954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128586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12858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000496" y="714356"/>
            <a:ext cx="51435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Персидский царь Кир II, живший в VI веке до н.э., казнил своих подданных только потому, что они осмеливались явиться к нему без перчаток.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3429000"/>
            <a:ext cx="48577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VIII веке перчатки становятся важным элементом рыцарского костюма. Во время турниров и войн рыцарь был весь закован в металлические доспехи, железные перчатки превращали его руки в подобие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секиры.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Великие исторические личности &quot; Юлий Цезар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4074961" cy="2714644"/>
          </a:xfrm>
          <a:prstGeom prst="rect">
            <a:avLst/>
          </a:prstGeom>
          <a:noFill/>
        </p:spPr>
      </p:pic>
      <p:pic>
        <p:nvPicPr>
          <p:cNvPr id="10" name="Рисунок 9" descr="Лукас Кранах Старший. &quot;Иоахим II - избранный принц&quot;. 1520 год. Железные перчатки - непременный атрибут рыцарского костюма.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643182"/>
            <a:ext cx="314327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650084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Женщины носят перчатки с XI века. Их долго изготовляли из белого льна и украшали вышивкой.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bg2">
                    <a:lumMod val="10000"/>
                  </a:schemeClr>
                </a:solidFill>
              </a:rPr>
            </a:b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146" name="Picture 2" descr="Стена ВКонтак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457986"/>
            <a:ext cx="4500562" cy="3114286"/>
          </a:xfrm>
          <a:prstGeom prst="rect">
            <a:avLst/>
          </a:prstGeom>
          <a:noFill/>
        </p:spPr>
      </p:pic>
      <p:pic>
        <p:nvPicPr>
          <p:cNvPr id="6148" name="Picture 4" descr="2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857364"/>
            <a:ext cx="3807645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7166"/>
            <a:ext cx="64294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1807 году англичанин Джеймс Винтер изобретает машину для изготовления кожаных перчаток. </a:t>
            </a:r>
          </a:p>
        </p:txBody>
      </p:sp>
      <p:pic>
        <p:nvPicPr>
          <p:cNvPr id="3" name="Рисунок 2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500306"/>
            <a:ext cx="3910031" cy="3345454"/>
          </a:xfrm>
          <a:prstGeom prst="rect">
            <a:avLst/>
          </a:prstGeom>
        </p:spPr>
      </p:pic>
      <p:pic>
        <p:nvPicPr>
          <p:cNvPr id="5122" name="Picture 2" descr="Sir James Spearman Winter, n.d.: Newfoundland and Labrador Herit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3272" y="714356"/>
            <a:ext cx="3620728" cy="4810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0"/>
            <a:ext cx="68580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Лексикографическая страница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571480"/>
            <a:ext cx="27860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«Толковом словаре живого великорусского языка» В.И.Даля </a:t>
            </a: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143372" y="2928934"/>
            <a:ext cx="4786314" cy="104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Новый словарь русского языка.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Т.Ф. Ефремова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6" y="6334780"/>
            <a:ext cx="5955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Толковый словарь Д.Н.Ушакова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3071810"/>
            <a:ext cx="4286248" cy="2031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Толковый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словарь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русского языка С.И. Ожегова, Н.Ю. Шведовой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ru-RU" sz="11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slv-12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4267200"/>
            <a:ext cx="2000250" cy="2590800"/>
          </a:xfrm>
          <a:prstGeom prst="rect">
            <a:avLst/>
          </a:prstGeom>
        </p:spPr>
      </p:pic>
      <p:pic>
        <p:nvPicPr>
          <p:cNvPr id="9" name="Рисунок 8" descr="9785170358229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29256" y="500042"/>
            <a:ext cx="2071702" cy="2759507"/>
          </a:xfrm>
          <a:prstGeom prst="rect">
            <a:avLst/>
          </a:prstGeom>
        </p:spPr>
      </p:pic>
      <p:pic>
        <p:nvPicPr>
          <p:cNvPr id="10" name="Рисунок 9" descr="bolshoi-tolkovyi-slovar-sovremennogo-russkogo-yazyka-186-B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00628" y="4000504"/>
            <a:ext cx="2357434" cy="2357434"/>
          </a:xfrm>
          <a:prstGeom prst="rect">
            <a:avLst/>
          </a:prstGeom>
        </p:spPr>
      </p:pic>
      <p:pic>
        <p:nvPicPr>
          <p:cNvPr id="4098" name="Picture 2" descr="Каталог Страница 71147 - BazarKnig.ru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14612" y="642918"/>
            <a:ext cx="1928826" cy="2518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5984" y="357166"/>
            <a:ext cx="46860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Этимологическая страница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21442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Перчатки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исторически восходят к одному корню -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"перст"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палец;</a:t>
            </a:r>
            <a:r>
              <a:rPr lang="ru-RU" sz="2400" i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Пе́рстик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персто́к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мизинец.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14324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Перста́тицы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ж. мн. стар. 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Перстя́нки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арх.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сиб</a:t>
            </a: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пересча́тки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перча́тки</a:t>
            </a: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наручники, пятипалые рукавчики, одежа на руки, с чехлом на каждый палец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1285860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Этимологический словарь русского языка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перчатка 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Искон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Суф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производное от </a:t>
            </a:r>
            <a:r>
              <a:rPr lang="ru-RU" sz="2400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пьрщатыи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«пальчатый»,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суф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образования от </a:t>
            </a:r>
            <a:r>
              <a:rPr lang="ru-RU" sz="2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перст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«палец»; </a:t>
            </a:r>
            <a:r>
              <a:rPr lang="ru-RU" sz="2400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&gt; </a:t>
            </a:r>
            <a:r>
              <a:rPr lang="ru-RU" sz="2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Буквально — «варежка с пальцами». Школьный этимологический словарь русского языка. Происхождение слов. — М.: Дрофа Н. М.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Шанский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Т. А. Боброва 2004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57158" y="0"/>
            <a:ext cx="73580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Фразеологическая страница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714356"/>
            <a:ext cx="4857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 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" name="Рисунок 9" descr="duj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928934"/>
            <a:ext cx="3773691" cy="3676653"/>
          </a:xfrm>
          <a:prstGeom prst="rect">
            <a:avLst/>
          </a:prstGeom>
        </p:spPr>
      </p:pic>
      <p:pic>
        <p:nvPicPr>
          <p:cNvPr id="3074" name="Picture 2" descr="Брось перчатку холодам :: Общество :: Ведомос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642918"/>
            <a:ext cx="2781300" cy="187642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143372" y="500042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/>
              <a:t>Смял его, как перчатку - победил. </a:t>
            </a:r>
          </a:p>
          <a:p>
            <a:endParaRPr lang="ru-RU" sz="3200" dirty="0" smtClean="0"/>
          </a:p>
          <a:p>
            <a:r>
              <a:rPr lang="ru-RU" sz="3200" dirty="0" smtClean="0"/>
              <a:t>Менять, как перчатки- очень часто. </a:t>
            </a:r>
          </a:p>
          <a:p>
            <a:endParaRPr lang="ru-RU" sz="3200" dirty="0" smtClean="0"/>
          </a:p>
          <a:p>
            <a:r>
              <a:rPr lang="ru-RU" sz="3200" dirty="0" smtClean="0"/>
              <a:t> Бросить перчатку- побуждение к спору, дискуссии . </a:t>
            </a:r>
          </a:p>
          <a:p>
            <a:endParaRPr lang="ru-RU" sz="3200" dirty="0" smtClean="0"/>
          </a:p>
          <a:p>
            <a:r>
              <a:rPr lang="ru-RU" sz="3200" dirty="0" smtClean="0"/>
              <a:t>Поднять перчатку- принять вызов.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249</TotalTime>
  <Words>592</Words>
  <Application>Microsoft Office PowerPoint</Application>
  <PresentationFormat>Экран (4:3)</PresentationFormat>
  <Paragraphs>85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     «Тайна одного слова»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«Тайна одного слова»</dc:title>
  <dc:creator>1</dc:creator>
  <cp:lastModifiedBy>10i</cp:lastModifiedBy>
  <cp:revision>8</cp:revision>
  <dcterms:created xsi:type="dcterms:W3CDTF">2015-04-08T16:24:52Z</dcterms:created>
  <dcterms:modified xsi:type="dcterms:W3CDTF">2015-04-16T20:17:11Z</dcterms:modified>
</cp:coreProperties>
</file>