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7" r:id="rId4"/>
    <p:sldId id="259" r:id="rId5"/>
    <p:sldId id="260" r:id="rId6"/>
    <p:sldId id="261" r:id="rId7"/>
    <p:sldId id="262" r:id="rId8"/>
    <p:sldId id="263" r:id="rId9"/>
    <p:sldId id="264" r:id="rId10"/>
    <p:sldId id="272" r:id="rId11"/>
    <p:sldId id="265" r:id="rId12"/>
    <p:sldId id="273" r:id="rId13"/>
    <p:sldId id="271" r:id="rId14"/>
    <p:sldId id="274" r:id="rId15"/>
    <p:sldId id="266" r:id="rId16"/>
    <p:sldId id="268" r:id="rId17"/>
    <p:sldId id="269" r:id="rId18"/>
    <p:sldId id="270" r:id="rId19"/>
    <p:sldId id="258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518E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518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12.01.2019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://img0.liveinternet.ru/images/attach/b/3/4/930/4930787_fonf27.gif" TargetMode="External"/><Relationship Id="rId2" Type="http://schemas.openxmlformats.org/officeDocument/2006/relationships/hyperlink" Target="http://img-fotki.yandex.ru/get/6516/108950446.137/0_d1aa0_9120230e_XL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easyen.ru/load/metodika/k_prezentacijam/shablony_prezentacij_skoro_zima/277-1-0-22125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7504" y="5085184"/>
            <a:ext cx="4861048" cy="1032520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ru-RU" sz="1800" dirty="0" smtClean="0">
                <a:solidFill>
                  <a:srgbClr val="00518E"/>
                </a:solidFill>
              </a:rPr>
              <a:t>учитель начальных </a:t>
            </a:r>
            <a:r>
              <a:rPr lang="ru-RU" sz="1800" dirty="0" smtClean="0">
                <a:solidFill>
                  <a:srgbClr val="00518E"/>
                </a:solidFill>
              </a:rPr>
              <a:t>классов</a:t>
            </a:r>
          </a:p>
          <a:p>
            <a:pPr>
              <a:lnSpc>
                <a:spcPct val="80000"/>
              </a:lnSpc>
            </a:pPr>
            <a:r>
              <a:rPr lang="ru-RU" sz="1800" dirty="0" err="1" smtClean="0">
                <a:solidFill>
                  <a:srgbClr val="00518E"/>
                </a:solidFill>
              </a:rPr>
              <a:t>Волженина</a:t>
            </a:r>
            <a:r>
              <a:rPr lang="ru-RU" sz="1800" dirty="0" smtClean="0">
                <a:solidFill>
                  <a:srgbClr val="00518E"/>
                </a:solidFill>
              </a:rPr>
              <a:t> С.А.</a:t>
            </a:r>
            <a:endParaRPr lang="ru-RU" sz="1800" dirty="0" smtClean="0">
              <a:solidFill>
                <a:srgbClr val="00518E"/>
              </a:solidFill>
            </a:endParaRPr>
          </a:p>
          <a:p>
            <a:pPr>
              <a:lnSpc>
                <a:spcPct val="80000"/>
              </a:lnSpc>
            </a:pPr>
            <a:r>
              <a:rPr lang="ru-RU" sz="1800" smtClean="0">
                <a:solidFill>
                  <a:srgbClr val="00518E"/>
                </a:solidFill>
              </a:rPr>
              <a:t>2018год</a:t>
            </a:r>
            <a:endParaRPr lang="ru-RU" sz="1800" dirty="0" smtClean="0">
              <a:solidFill>
                <a:srgbClr val="00518E"/>
              </a:solidFill>
            </a:endParaRPr>
          </a:p>
          <a:p>
            <a:endParaRPr lang="ru-RU" sz="1800" b="1" dirty="0">
              <a:solidFill>
                <a:srgbClr val="002060"/>
              </a:solidFill>
            </a:endParaRPr>
          </a:p>
        </p:txBody>
      </p:sp>
      <p:sp>
        <p:nvSpPr>
          <p:cNvPr id="4" name="Прямоугольник 4"/>
          <p:cNvSpPr>
            <a:spLocks noChangeArrowheads="1"/>
          </p:cNvSpPr>
          <p:nvPr/>
        </p:nvSpPr>
        <p:spPr bwMode="auto">
          <a:xfrm>
            <a:off x="785813" y="500063"/>
            <a:ext cx="74295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600" dirty="0">
                <a:solidFill>
                  <a:srgbClr val="00518E"/>
                </a:solidFill>
              </a:rPr>
              <a:t>Муниципальное бюджетное  общеобразовательное </a:t>
            </a:r>
            <a:r>
              <a:rPr lang="ru-RU" sz="1600" dirty="0" smtClean="0">
                <a:solidFill>
                  <a:srgbClr val="00518E"/>
                </a:solidFill>
              </a:rPr>
              <a:t>учреждение средняя </a:t>
            </a:r>
            <a:r>
              <a:rPr lang="ru-RU" sz="1600" dirty="0">
                <a:solidFill>
                  <a:srgbClr val="00518E"/>
                </a:solidFill>
              </a:rPr>
              <a:t>общеобразовательная школа </a:t>
            </a:r>
            <a:r>
              <a:rPr lang="ru-RU" sz="1600" dirty="0" smtClean="0">
                <a:solidFill>
                  <a:srgbClr val="00518E"/>
                </a:solidFill>
              </a:rPr>
              <a:t> №39</a:t>
            </a:r>
          </a:p>
          <a:p>
            <a:pPr algn="ctr"/>
            <a:r>
              <a:rPr lang="ru-RU" sz="1600" dirty="0" smtClean="0">
                <a:solidFill>
                  <a:srgbClr val="00518E"/>
                </a:solidFill>
              </a:rPr>
              <a:t>Х. </a:t>
            </a:r>
            <a:r>
              <a:rPr lang="ru-RU" sz="1600" dirty="0" err="1" smtClean="0">
                <a:solidFill>
                  <a:srgbClr val="00518E"/>
                </a:solidFill>
              </a:rPr>
              <a:t>Трудобеликовский</a:t>
            </a:r>
            <a:endParaRPr lang="ru-RU" sz="1600" dirty="0">
              <a:solidFill>
                <a:srgbClr val="00518E"/>
              </a:solidFill>
            </a:endParaRPr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500034" y="1928802"/>
            <a:ext cx="8215370" cy="335758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25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7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Сложение и вычитание </a:t>
            </a:r>
            <a:br>
              <a:rPr kumimoji="0" lang="ru-RU" sz="17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17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в пределах 100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3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13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13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2 класс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3500" b="1" dirty="0" smtClean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УМК любой</a:t>
            </a:r>
            <a:endParaRPr kumimoji="0" lang="ru-RU" sz="13500" b="1" i="0" u="none" strike="noStrike" kern="120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1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11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4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4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703237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4"/>
          <p:cNvSpPr txBox="1">
            <a:spLocks noChangeArrowheads="1"/>
          </p:cNvSpPr>
          <p:nvPr/>
        </p:nvSpPr>
        <p:spPr bwMode="auto">
          <a:xfrm>
            <a:off x="1214414" y="1643050"/>
            <a:ext cx="7643866" cy="22775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14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57+7=</a:t>
            </a:r>
            <a:endParaRPr kumimoji="0" lang="ru-RU" sz="142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Text Box 5"/>
          <p:cNvSpPr txBox="1">
            <a:spLocks noChangeArrowheads="1"/>
          </p:cNvSpPr>
          <p:nvPr/>
        </p:nvSpPr>
        <p:spPr bwMode="auto">
          <a:xfrm>
            <a:off x="5929322" y="1571612"/>
            <a:ext cx="2857520" cy="2348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14200" b="1" dirty="0" smtClean="0"/>
              <a:t>64</a:t>
            </a:r>
            <a:endParaRPr lang="ru-RU" sz="142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4"/>
          <p:cNvSpPr txBox="1">
            <a:spLocks noChangeArrowheads="1"/>
          </p:cNvSpPr>
          <p:nvPr/>
        </p:nvSpPr>
        <p:spPr bwMode="auto">
          <a:xfrm>
            <a:off x="1214414" y="1643050"/>
            <a:ext cx="7643866" cy="22775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14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21-7=</a:t>
            </a:r>
            <a:endParaRPr kumimoji="0" lang="ru-RU" sz="142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Text Box 5"/>
          <p:cNvSpPr txBox="1">
            <a:spLocks noChangeArrowheads="1"/>
          </p:cNvSpPr>
          <p:nvPr/>
        </p:nvSpPr>
        <p:spPr bwMode="auto">
          <a:xfrm>
            <a:off x="5643570" y="1571612"/>
            <a:ext cx="3143272" cy="2348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14200" b="1" dirty="0" smtClean="0"/>
              <a:t>14</a:t>
            </a:r>
            <a:endParaRPr lang="ru-RU" sz="142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4"/>
          <p:cNvSpPr txBox="1">
            <a:spLocks noChangeArrowheads="1"/>
          </p:cNvSpPr>
          <p:nvPr/>
        </p:nvSpPr>
        <p:spPr bwMode="auto">
          <a:xfrm>
            <a:off x="1214414" y="1643050"/>
            <a:ext cx="7643866" cy="22775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14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68+6=</a:t>
            </a:r>
            <a:endParaRPr kumimoji="0" lang="ru-RU" sz="142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Text Box 5"/>
          <p:cNvSpPr txBox="1">
            <a:spLocks noChangeArrowheads="1"/>
          </p:cNvSpPr>
          <p:nvPr/>
        </p:nvSpPr>
        <p:spPr bwMode="auto">
          <a:xfrm>
            <a:off x="5857884" y="1571612"/>
            <a:ext cx="2928958" cy="2348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14200" b="1" dirty="0" smtClean="0"/>
              <a:t>74</a:t>
            </a:r>
            <a:endParaRPr lang="ru-RU" sz="142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4"/>
          <p:cNvSpPr txBox="1">
            <a:spLocks noChangeArrowheads="1"/>
          </p:cNvSpPr>
          <p:nvPr/>
        </p:nvSpPr>
        <p:spPr bwMode="auto">
          <a:xfrm>
            <a:off x="1214414" y="1643050"/>
            <a:ext cx="7643866" cy="22775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14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90-7=</a:t>
            </a:r>
            <a:endParaRPr kumimoji="0" lang="ru-RU" sz="142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Text Box 5"/>
          <p:cNvSpPr txBox="1">
            <a:spLocks noChangeArrowheads="1"/>
          </p:cNvSpPr>
          <p:nvPr/>
        </p:nvSpPr>
        <p:spPr bwMode="auto">
          <a:xfrm>
            <a:off x="5715008" y="1571612"/>
            <a:ext cx="3071834" cy="2348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14200" b="1" dirty="0" smtClean="0"/>
              <a:t>83</a:t>
            </a:r>
            <a:endParaRPr lang="ru-RU" sz="142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4"/>
          <p:cNvSpPr txBox="1">
            <a:spLocks noChangeArrowheads="1"/>
          </p:cNvSpPr>
          <p:nvPr/>
        </p:nvSpPr>
        <p:spPr bwMode="auto">
          <a:xfrm>
            <a:off x="1214414" y="1643050"/>
            <a:ext cx="7643866" cy="22775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14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35+8=</a:t>
            </a:r>
            <a:endParaRPr kumimoji="0" lang="ru-RU" sz="142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Text Box 5"/>
          <p:cNvSpPr txBox="1">
            <a:spLocks noChangeArrowheads="1"/>
          </p:cNvSpPr>
          <p:nvPr/>
        </p:nvSpPr>
        <p:spPr bwMode="auto">
          <a:xfrm>
            <a:off x="5857884" y="1571612"/>
            <a:ext cx="2928958" cy="2348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14200" b="1" dirty="0" smtClean="0"/>
              <a:t>43</a:t>
            </a:r>
            <a:endParaRPr lang="ru-RU" sz="142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4"/>
          <p:cNvSpPr txBox="1">
            <a:spLocks noChangeArrowheads="1"/>
          </p:cNvSpPr>
          <p:nvPr/>
        </p:nvSpPr>
        <p:spPr bwMode="auto">
          <a:xfrm>
            <a:off x="1214414" y="1643050"/>
            <a:ext cx="7643866" cy="22775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14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86-9=</a:t>
            </a:r>
            <a:endParaRPr kumimoji="0" lang="ru-RU" sz="142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Text Box 5"/>
          <p:cNvSpPr txBox="1">
            <a:spLocks noChangeArrowheads="1"/>
          </p:cNvSpPr>
          <p:nvPr/>
        </p:nvSpPr>
        <p:spPr bwMode="auto">
          <a:xfrm>
            <a:off x="5500694" y="1714488"/>
            <a:ext cx="3286148" cy="23489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14200" b="1" dirty="0" smtClean="0"/>
              <a:t>77</a:t>
            </a:r>
            <a:endParaRPr lang="ru-RU" sz="142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4"/>
          <p:cNvSpPr txBox="1">
            <a:spLocks noChangeArrowheads="1"/>
          </p:cNvSpPr>
          <p:nvPr/>
        </p:nvSpPr>
        <p:spPr bwMode="auto">
          <a:xfrm>
            <a:off x="1214414" y="1643050"/>
            <a:ext cx="7643866" cy="22775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14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29+5=</a:t>
            </a:r>
            <a:endParaRPr kumimoji="0" lang="ru-RU" sz="142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Text Box 5"/>
          <p:cNvSpPr txBox="1">
            <a:spLocks noChangeArrowheads="1"/>
          </p:cNvSpPr>
          <p:nvPr/>
        </p:nvSpPr>
        <p:spPr bwMode="auto">
          <a:xfrm>
            <a:off x="5857884" y="1643050"/>
            <a:ext cx="2928958" cy="22775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14200" b="1" dirty="0" smtClean="0"/>
              <a:t>34</a:t>
            </a:r>
            <a:endParaRPr lang="ru-RU" sz="142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4"/>
          <p:cNvSpPr txBox="1">
            <a:spLocks noChangeArrowheads="1"/>
          </p:cNvSpPr>
          <p:nvPr/>
        </p:nvSpPr>
        <p:spPr bwMode="auto">
          <a:xfrm>
            <a:off x="1214414" y="1643050"/>
            <a:ext cx="7643866" cy="22775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14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53-6=</a:t>
            </a:r>
            <a:endParaRPr kumimoji="0" lang="ru-RU" sz="142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Text Box 5"/>
          <p:cNvSpPr txBox="1">
            <a:spLocks noChangeArrowheads="1"/>
          </p:cNvSpPr>
          <p:nvPr/>
        </p:nvSpPr>
        <p:spPr bwMode="auto">
          <a:xfrm>
            <a:off x="5715008" y="1643051"/>
            <a:ext cx="3071834" cy="22775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14200" b="1" dirty="0" smtClean="0"/>
              <a:t>47</a:t>
            </a:r>
            <a:endParaRPr lang="ru-RU" sz="142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4"/>
          <p:cNvSpPr txBox="1">
            <a:spLocks noChangeArrowheads="1"/>
          </p:cNvSpPr>
          <p:nvPr/>
        </p:nvSpPr>
        <p:spPr bwMode="auto">
          <a:xfrm>
            <a:off x="1214414" y="1643050"/>
            <a:ext cx="7643866" cy="22775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14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83+8=</a:t>
            </a:r>
            <a:endParaRPr kumimoji="0" lang="ru-RU" sz="142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Text Box 5"/>
          <p:cNvSpPr txBox="1">
            <a:spLocks noChangeArrowheads="1"/>
          </p:cNvSpPr>
          <p:nvPr/>
        </p:nvSpPr>
        <p:spPr bwMode="auto">
          <a:xfrm>
            <a:off x="5857884" y="1643051"/>
            <a:ext cx="2928958" cy="22775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14200" b="1" dirty="0" smtClean="0"/>
              <a:t>91</a:t>
            </a:r>
            <a:endParaRPr lang="ru-RU" sz="142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7030A0"/>
                </a:solidFill>
              </a:rPr>
              <a:t>Интернет-ресурсы: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z="2400" dirty="0">
                <a:solidFill>
                  <a:prstClr val="black"/>
                </a:solidFill>
                <a:hlinkClick r:id="rId2"/>
              </a:rPr>
              <a:t>http://img-fotki.yandex.ru/get/6516/108950446.137/0_d1aa0_9120230e_XL</a:t>
            </a:r>
            <a:r>
              <a:rPr lang="ru-RU" sz="2400" dirty="0">
                <a:solidFill>
                  <a:prstClr val="black"/>
                </a:solidFill>
              </a:rPr>
              <a:t> -клипарт</a:t>
            </a:r>
          </a:p>
          <a:p>
            <a:pPr lvl="0"/>
            <a:r>
              <a:rPr lang="en-US" sz="2400" dirty="0">
                <a:solidFill>
                  <a:prstClr val="black"/>
                </a:solidFill>
                <a:hlinkClick r:id="rId3"/>
              </a:rPr>
              <a:t>http://img0.liveinternet.ru/images/attach/b/3/4/930/4930787_fonf27.gif</a:t>
            </a:r>
            <a:r>
              <a:rPr lang="ru-RU" sz="2400" dirty="0">
                <a:solidFill>
                  <a:prstClr val="black"/>
                </a:solidFill>
              </a:rPr>
              <a:t> -</a:t>
            </a:r>
            <a:r>
              <a:rPr lang="ru-RU" sz="2400" dirty="0" smtClean="0">
                <a:solidFill>
                  <a:prstClr val="black"/>
                </a:solidFill>
              </a:rPr>
              <a:t>фон</a:t>
            </a:r>
          </a:p>
          <a:p>
            <a:pPr lvl="0"/>
            <a:r>
              <a:rPr lang="arn-CL" sz="2400" dirty="0" smtClean="0">
                <a:solidFill>
                  <a:prstClr val="black"/>
                </a:solidFill>
                <a:hlinkClick r:id="rId4"/>
              </a:rPr>
              <a:t>http://easyen.ru/load/metodika/k_prezentacijam/shablony_prezentacij_skoro_zima/277-1-0-22125</a:t>
            </a:r>
            <a:endParaRPr lang="ru-RU" sz="2400" dirty="0" smtClean="0">
              <a:solidFill>
                <a:prstClr val="black"/>
              </a:solidFill>
            </a:endParaRPr>
          </a:p>
          <a:p>
            <a:pPr lvl="0"/>
            <a:endParaRPr lang="ru-RU" sz="2400" dirty="0">
              <a:solidFill>
                <a:prstClr val="black"/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212505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4"/>
          <p:cNvSpPr txBox="1">
            <a:spLocks noGrp="1" noChangeArrowheads="1"/>
          </p:cNvSpPr>
          <p:nvPr>
            <p:ph idx="1"/>
          </p:nvPr>
        </p:nvSpPr>
        <p:spPr bwMode="auto">
          <a:xfrm>
            <a:off x="1214414" y="1643050"/>
            <a:ext cx="7643866" cy="22775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14200" b="1" dirty="0" smtClean="0"/>
              <a:t>23+9=</a:t>
            </a:r>
            <a:endParaRPr lang="ru-RU" sz="14200" b="1" dirty="0"/>
          </a:p>
        </p:txBody>
      </p:sp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6000760" y="1643051"/>
            <a:ext cx="2786082" cy="22775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14200" b="1" dirty="0" smtClean="0"/>
              <a:t>32</a:t>
            </a:r>
            <a:endParaRPr lang="ru-RU" sz="14200" b="1" dirty="0"/>
          </a:p>
        </p:txBody>
      </p:sp>
    </p:spTree>
    <p:extLst>
      <p:ext uri="{BB962C8B-B14F-4D97-AF65-F5344CB8AC3E}">
        <p14:creationId xmlns:p14="http://schemas.microsoft.com/office/powerpoint/2010/main" xmlns="" val="16987055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4"/>
          <p:cNvSpPr txBox="1">
            <a:spLocks noChangeArrowheads="1"/>
          </p:cNvSpPr>
          <p:nvPr/>
        </p:nvSpPr>
        <p:spPr bwMode="auto">
          <a:xfrm>
            <a:off x="1214414" y="1643050"/>
            <a:ext cx="7643866" cy="22775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14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72-4=</a:t>
            </a:r>
            <a:endParaRPr kumimoji="0" lang="ru-RU" sz="142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Text Box 5"/>
          <p:cNvSpPr txBox="1">
            <a:spLocks noChangeArrowheads="1"/>
          </p:cNvSpPr>
          <p:nvPr/>
        </p:nvSpPr>
        <p:spPr bwMode="auto">
          <a:xfrm>
            <a:off x="5715008" y="1643051"/>
            <a:ext cx="3071834" cy="22775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14200" b="1" dirty="0" smtClean="0"/>
              <a:t>68</a:t>
            </a:r>
            <a:endParaRPr lang="ru-RU" sz="142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4"/>
          <p:cNvSpPr txBox="1">
            <a:spLocks noChangeArrowheads="1"/>
          </p:cNvSpPr>
          <p:nvPr/>
        </p:nvSpPr>
        <p:spPr bwMode="auto">
          <a:xfrm>
            <a:off x="1214414" y="1643050"/>
            <a:ext cx="7643866" cy="22775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14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38+2=</a:t>
            </a:r>
            <a:endParaRPr kumimoji="0" lang="ru-RU" sz="142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Text Box 5"/>
          <p:cNvSpPr txBox="1">
            <a:spLocks noChangeArrowheads="1"/>
          </p:cNvSpPr>
          <p:nvPr/>
        </p:nvSpPr>
        <p:spPr bwMode="auto">
          <a:xfrm>
            <a:off x="6000760" y="1643051"/>
            <a:ext cx="2786082" cy="22775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14200" b="1" dirty="0" smtClean="0"/>
              <a:t>40</a:t>
            </a:r>
            <a:endParaRPr lang="ru-RU" sz="142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4"/>
          <p:cNvSpPr txBox="1">
            <a:spLocks noChangeArrowheads="1"/>
          </p:cNvSpPr>
          <p:nvPr/>
        </p:nvSpPr>
        <p:spPr bwMode="auto">
          <a:xfrm>
            <a:off x="1214414" y="1643050"/>
            <a:ext cx="7643866" cy="22775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14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57-9=</a:t>
            </a:r>
            <a:endParaRPr kumimoji="0" lang="ru-RU" sz="142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Text Box 5"/>
          <p:cNvSpPr txBox="1">
            <a:spLocks noChangeArrowheads="1"/>
          </p:cNvSpPr>
          <p:nvPr/>
        </p:nvSpPr>
        <p:spPr bwMode="auto">
          <a:xfrm>
            <a:off x="5643570" y="1643051"/>
            <a:ext cx="3143272" cy="23489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14200" b="1" dirty="0" smtClean="0"/>
              <a:t>48</a:t>
            </a:r>
            <a:endParaRPr lang="ru-RU" sz="142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4"/>
          <p:cNvSpPr txBox="1">
            <a:spLocks noChangeArrowheads="1"/>
          </p:cNvSpPr>
          <p:nvPr/>
        </p:nvSpPr>
        <p:spPr bwMode="auto">
          <a:xfrm>
            <a:off x="1214414" y="1643050"/>
            <a:ext cx="7643866" cy="22775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14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46+7=</a:t>
            </a:r>
            <a:endParaRPr kumimoji="0" lang="ru-RU" sz="142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Text Box 5"/>
          <p:cNvSpPr txBox="1">
            <a:spLocks noChangeArrowheads="1"/>
          </p:cNvSpPr>
          <p:nvPr/>
        </p:nvSpPr>
        <p:spPr bwMode="auto">
          <a:xfrm>
            <a:off x="6000760" y="1571612"/>
            <a:ext cx="2786082" cy="22775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14200" b="1" dirty="0" smtClean="0"/>
              <a:t>53</a:t>
            </a:r>
            <a:endParaRPr lang="ru-RU" sz="142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4"/>
          <p:cNvSpPr txBox="1">
            <a:spLocks noChangeArrowheads="1"/>
          </p:cNvSpPr>
          <p:nvPr/>
        </p:nvSpPr>
        <p:spPr bwMode="auto">
          <a:xfrm>
            <a:off x="1214414" y="1643050"/>
            <a:ext cx="7643866" cy="22775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14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83-5=</a:t>
            </a:r>
            <a:endParaRPr kumimoji="0" lang="ru-RU" sz="142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Text Box 5"/>
          <p:cNvSpPr txBox="1">
            <a:spLocks noChangeArrowheads="1"/>
          </p:cNvSpPr>
          <p:nvPr/>
        </p:nvSpPr>
        <p:spPr bwMode="auto">
          <a:xfrm>
            <a:off x="5643570" y="1643051"/>
            <a:ext cx="3143272" cy="22775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14200" b="1" dirty="0" smtClean="0"/>
              <a:t>78</a:t>
            </a:r>
            <a:endParaRPr lang="ru-RU" sz="142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4"/>
          <p:cNvSpPr txBox="1">
            <a:spLocks noChangeArrowheads="1"/>
          </p:cNvSpPr>
          <p:nvPr/>
        </p:nvSpPr>
        <p:spPr bwMode="auto">
          <a:xfrm>
            <a:off x="1214414" y="1643050"/>
            <a:ext cx="7643866" cy="22775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14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74+9=</a:t>
            </a:r>
            <a:endParaRPr kumimoji="0" lang="ru-RU" sz="142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Text Box 5"/>
          <p:cNvSpPr txBox="1">
            <a:spLocks noChangeArrowheads="1"/>
          </p:cNvSpPr>
          <p:nvPr/>
        </p:nvSpPr>
        <p:spPr bwMode="auto">
          <a:xfrm>
            <a:off x="5929322" y="1571613"/>
            <a:ext cx="2857520" cy="23489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14200" b="1" dirty="0" smtClean="0"/>
              <a:t>83</a:t>
            </a:r>
            <a:endParaRPr lang="ru-RU" sz="142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4"/>
          <p:cNvSpPr txBox="1">
            <a:spLocks noChangeArrowheads="1"/>
          </p:cNvSpPr>
          <p:nvPr/>
        </p:nvSpPr>
        <p:spPr bwMode="auto">
          <a:xfrm>
            <a:off x="1214414" y="1643050"/>
            <a:ext cx="7643866" cy="22775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14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35-8=</a:t>
            </a:r>
            <a:endParaRPr kumimoji="0" lang="ru-RU" sz="142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Text Box 5"/>
          <p:cNvSpPr txBox="1">
            <a:spLocks noChangeArrowheads="1"/>
          </p:cNvSpPr>
          <p:nvPr/>
        </p:nvSpPr>
        <p:spPr bwMode="auto">
          <a:xfrm>
            <a:off x="5643570" y="1571612"/>
            <a:ext cx="3143272" cy="2348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14200" b="1" dirty="0" smtClean="0"/>
              <a:t>27</a:t>
            </a:r>
            <a:endParaRPr lang="ru-RU" sz="142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</TotalTime>
  <Words>88</Words>
  <Application>Microsoft Office PowerPoint</Application>
  <PresentationFormat>Экран (4:3)</PresentationFormat>
  <Paragraphs>47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Интернет-ресурсы: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Название презентации</dc:title>
  <dc:creator>Наталья</dc:creator>
  <cp:lastModifiedBy>Светлана</cp:lastModifiedBy>
  <cp:revision>10</cp:revision>
  <dcterms:created xsi:type="dcterms:W3CDTF">2014-10-29T15:40:59Z</dcterms:created>
  <dcterms:modified xsi:type="dcterms:W3CDTF">2019-01-12T15:23:54Z</dcterms:modified>
</cp:coreProperties>
</file>