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7" r:id="rId7"/>
    <p:sldId id="260" r:id="rId8"/>
    <p:sldId id="261" r:id="rId9"/>
    <p:sldId id="262" r:id="rId10"/>
    <p:sldId id="265" r:id="rId11"/>
    <p:sldId id="266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710" autoAdjust="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B3A1C-DBA8-4C56-88B2-1D6B1F6104D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A14A8-EFB1-4BEA-8657-966F5669A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630616" cy="1196751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Comic Sans MS" pitchFamily="66" charset="0"/>
              </a:rPr>
              <a:t>ПРОЕКТ « В МИРЕ ЖИВОТНЫХ» </a:t>
            </a:r>
            <a:r>
              <a:rPr lang="ru-RU" sz="3000" dirty="0" err="1" smtClean="0">
                <a:latin typeface="Comic Sans MS" pitchFamily="66" charset="0"/>
              </a:rPr>
              <a:t>Менкенов</a:t>
            </a:r>
            <a:r>
              <a:rPr lang="ru-RU" sz="3000" dirty="0" smtClean="0">
                <a:latin typeface="Comic Sans MS" pitchFamily="66" charset="0"/>
              </a:rPr>
              <a:t> Сергей 3 «А» класс</a:t>
            </a:r>
            <a:endParaRPr lang="ru-RU" sz="300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1008112"/>
          </a:xfrm>
        </p:spPr>
        <p:txBody>
          <a:bodyPr>
            <a:normAutofit/>
          </a:bodyPr>
          <a:lstStyle/>
          <a:p>
            <a:r>
              <a:rPr lang="ru-RU" sz="3500" dirty="0" smtClean="0">
                <a:solidFill>
                  <a:schemeClr val="tx2"/>
                </a:solidFill>
                <a:latin typeface="Comic Sans MS" pitchFamily="66" charset="0"/>
              </a:rPr>
              <a:t>УДИВИТЕЛЬНЫЕ СЛОНЫ</a:t>
            </a:r>
            <a:endParaRPr lang="ru-RU" sz="35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img0.liveinternet.ru/images/attach/c/5/88/804/88804544_large_4080226_QFZ6MT67J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96752"/>
            <a:ext cx="5753100" cy="383857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pptcloud3.ams3.digitaloceanspaces.com/slides/pics/001/201/898/original/Slide11.jpg?14802369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76456" cy="650734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zooclub.ru/attach/21000/21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16924" cy="55446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tcloud3.ams3.digitaloceanspaces.com/slides/pics/001/201/903/original/Slide16.jpg?14802369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80920" cy="621069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Comic Sans MS" pitchFamily="66" charset="0"/>
              </a:rPr>
              <a:t/>
            </a:r>
            <a:br>
              <a:rPr lang="ru-RU" sz="2200" b="1" dirty="0" smtClean="0">
                <a:latin typeface="Comic Sans MS" pitchFamily="66" charset="0"/>
              </a:rPr>
            </a:br>
            <a:r>
              <a:rPr lang="ru-RU" sz="2200" b="1" dirty="0" smtClean="0">
                <a:latin typeface="Comic Sans MS" pitchFamily="66" charset="0"/>
              </a:rPr>
              <a:t/>
            </a:r>
            <a:br>
              <a:rPr lang="ru-RU" sz="2200" b="1" dirty="0" smtClean="0">
                <a:latin typeface="Comic Sans MS" pitchFamily="66" charset="0"/>
              </a:rPr>
            </a:br>
            <a:r>
              <a:rPr lang="ru-RU" sz="2200" u="sng" dirty="0" smtClean="0">
                <a:solidFill>
                  <a:srgbClr val="FF0000"/>
                </a:solidFill>
                <a:latin typeface="Comic Sans MS" pitchFamily="66" charset="0"/>
              </a:rPr>
              <a:t>ЦАРСТВО: ЖИВОТНЫЕ</a:t>
            </a:r>
            <a:r>
              <a:rPr lang="ru-RU" sz="2200" u="sng" dirty="0" smtClean="0">
                <a:latin typeface="Comic Sans MS" pitchFamily="66" charset="0"/>
              </a:rPr>
              <a:t/>
            </a:r>
            <a:br>
              <a:rPr lang="ru-RU" sz="2200" u="sng" dirty="0" smtClean="0">
                <a:latin typeface="Comic Sans MS" pitchFamily="66" charset="0"/>
              </a:rPr>
            </a:br>
            <a:r>
              <a:rPr lang="ru-RU" sz="2200" u="sng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ТИП: ХОРДОВЫЕ</a:t>
            </a:r>
            <a:r>
              <a:rPr lang="ru-RU" sz="2200" u="sng" dirty="0" smtClean="0">
                <a:latin typeface="Comic Sans MS" pitchFamily="66" charset="0"/>
              </a:rPr>
              <a:t/>
            </a:r>
            <a:br>
              <a:rPr lang="ru-RU" sz="2200" u="sng" dirty="0" smtClean="0">
                <a:latin typeface="Comic Sans MS" pitchFamily="66" charset="0"/>
              </a:rPr>
            </a:br>
            <a:r>
              <a:rPr lang="ru-RU" sz="2200" u="sng" dirty="0" smtClean="0">
                <a:solidFill>
                  <a:srgbClr val="FFFF00"/>
                </a:solidFill>
                <a:latin typeface="Comic Sans MS" pitchFamily="66" charset="0"/>
              </a:rPr>
              <a:t>КЛАСС: МЛЕКОПИТАЮЩИЕ</a:t>
            </a:r>
            <a:br>
              <a:rPr lang="ru-RU" sz="2200" u="sng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2200" u="sng" dirty="0" smtClean="0">
                <a:solidFill>
                  <a:srgbClr val="00B050"/>
                </a:solidFill>
                <a:latin typeface="Comic Sans MS" pitchFamily="66" charset="0"/>
              </a:rPr>
              <a:t>ОТРЯД: ХОБОТНЫЕ</a:t>
            </a:r>
            <a:r>
              <a:rPr lang="ru-RU" sz="2200" u="sng" dirty="0" smtClean="0">
                <a:latin typeface="Comic Sans MS" pitchFamily="66" charset="0"/>
              </a:rPr>
              <a:t/>
            </a:r>
            <a:br>
              <a:rPr lang="ru-RU" sz="2200" u="sng" dirty="0" smtClean="0">
                <a:latin typeface="Comic Sans MS" pitchFamily="66" charset="0"/>
              </a:rPr>
            </a:br>
            <a:r>
              <a:rPr lang="ru-RU" sz="2200" u="sng" dirty="0" smtClean="0">
                <a:solidFill>
                  <a:schemeClr val="tx2"/>
                </a:solidFill>
                <a:latin typeface="Comic Sans MS" pitchFamily="66" charset="0"/>
              </a:rPr>
              <a:t>СЕМЕЙСТВО: СЛОНОВЫЕ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ttps://upload.wikimedia.org/wikipedia/commons/thumb/d/dc/Elephant_near_ndutu.jpg/250px-Elephant_near_ndutu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2465" y="2492375"/>
            <a:ext cx="2728069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zooclub.ru/attach/wild/058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564904"/>
            <a:ext cx="4680520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4.infourok.ru/uploads/ex/12c3/000039d2-ad97890c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4.infourok.ru/uploads/ex/0a9b/0004776a-56505ebd/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.imgur.com/XfMFBs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40960" cy="576064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s04.infourok.ru/uploads/ex/0a9b/0004776a-56505ebd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pptcloud3.ams3.digitaloceanspaces.com/slides/pics/001/201/899/original/Slide12.jpg?14802369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8064894" cy="60486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4.infourok.ru/uploads/ex/0a9b/0004776a-56505ebd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lusana.ru/files/26606/653/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792" y="548680"/>
            <a:ext cx="7896632" cy="59254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15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Comic Sans MS</vt:lpstr>
      <vt:lpstr>Тема Office</vt:lpstr>
      <vt:lpstr>ПРОЕКТ « В МИРЕ ЖИВОТНЫХ» Менкенов Сергей 3 «А» класс</vt:lpstr>
      <vt:lpstr>  ЦАРСТВО: ЖИВОТНЫЕ ТИП: ХОРДОВЫЕ КЛАСС: МЛЕКОПИТАЮЩИЕ ОТРЯД: ХОБОТНЫЕ СЕМЕЙСТВО: СЛОНОВЫЕ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Tamara</dc:creator>
  <cp:lastModifiedBy>Учитель</cp:lastModifiedBy>
  <cp:revision>5</cp:revision>
  <dcterms:created xsi:type="dcterms:W3CDTF">2018-11-26T19:05:59Z</dcterms:created>
  <dcterms:modified xsi:type="dcterms:W3CDTF">2018-11-30T07:21:55Z</dcterms:modified>
</cp:coreProperties>
</file>