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4" r:id="rId2"/>
    <p:sldId id="277" r:id="rId3"/>
    <p:sldId id="264" r:id="rId4"/>
    <p:sldId id="266" r:id="rId5"/>
    <p:sldId id="256" r:id="rId6"/>
    <p:sldId id="257" r:id="rId7"/>
    <p:sldId id="270" r:id="rId8"/>
    <p:sldId id="27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  <a:srgbClr val="576432"/>
    <a:srgbClr val="0E10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240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6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547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8910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7600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5923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033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1803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0727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3694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7399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8685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6153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761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>
                <a:solidFill>
                  <a:schemeClr val="accent2">
                    <a:lumMod val="50000"/>
                  </a:schemeClr>
                </a:solidFill>
              </a:rPr>
              <a:t>A GOOD DEED equals a man TO a star</a:t>
            </a:r>
            <a:br>
              <a:rPr lang="en-US" sz="8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4400" cap="none" dirty="0">
                <a:solidFill>
                  <a:schemeClr val="accent2">
                    <a:lumMod val="75000"/>
                  </a:schemeClr>
                </a:solidFill>
              </a:rPr>
              <a:t>the 8</a:t>
            </a:r>
            <a:r>
              <a:rPr lang="en-US" sz="4400" cap="none" baseline="30000" dirty="0">
                <a:solidFill>
                  <a:schemeClr val="accent2">
                    <a:lumMod val="75000"/>
                  </a:schemeClr>
                </a:solidFill>
              </a:rPr>
              <a:t>th</a:t>
            </a:r>
            <a:r>
              <a:rPr lang="en-US" sz="4400" cap="none" dirty="0">
                <a:solidFill>
                  <a:schemeClr val="accent2">
                    <a:lumMod val="75000"/>
                  </a:schemeClr>
                </a:solidFill>
              </a:rPr>
              <a:t> grade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674672" y="4077072"/>
            <a:ext cx="3874024" cy="1069848"/>
          </a:xfrm>
        </p:spPr>
        <p:txBody>
          <a:bodyPr>
            <a:noAutofit/>
          </a:bodyPr>
          <a:lstStyle/>
          <a:p>
            <a:pPr algn="r"/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Fedosova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 Tatiana </a:t>
            </a:r>
            <a:r>
              <a:rPr lang="en-US" sz="1800" dirty="0" err="1">
                <a:solidFill>
                  <a:schemeClr val="accent6">
                    <a:lumMod val="50000"/>
                  </a:schemeClr>
                </a:solidFill>
              </a:rPr>
              <a:t>Arturovna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English Teacher </a:t>
            </a:r>
          </a:p>
          <a:p>
            <a:pPr algn="r"/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School 411 “Harmony”</a:t>
            </a:r>
            <a:endParaRPr lang="ru-RU" sz="18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5663952" y="6165304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2018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18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7671" t="22137" r="14545" b="25776"/>
          <a:stretch/>
        </p:blipFill>
        <p:spPr>
          <a:xfrm>
            <a:off x="2063552" y="1052736"/>
            <a:ext cx="8307925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35177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608" y="-21210"/>
            <a:ext cx="6879210" cy="6879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0145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589241"/>
            <a:ext cx="11943666" cy="521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6221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31504" y="1124744"/>
            <a:ext cx="7916416" cy="4104456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007635"/>
                </a:solidFill>
                <a:latin typeface="Baskerville Old Face" panose="02020602080505020303" pitchFamily="18" charset="0"/>
              </a:rPr>
              <a:t>«The Green Door»   </a:t>
            </a:r>
            <a:r>
              <a:rPr lang="ru-RU" sz="4400" b="1" dirty="0" smtClean="0">
                <a:solidFill>
                  <a:srgbClr val="007635"/>
                </a:solidFill>
                <a:latin typeface="Baskerville Old Face" panose="02020602080505020303" pitchFamily="18" charset="0"/>
              </a:rPr>
              <a:t/>
            </a:r>
            <a:br>
              <a:rPr lang="ru-RU" sz="4400" b="1" dirty="0" smtClean="0">
                <a:solidFill>
                  <a:srgbClr val="007635"/>
                </a:solidFill>
                <a:latin typeface="Baskerville Old Face" panose="02020602080505020303" pitchFamily="18" charset="0"/>
              </a:rPr>
            </a:br>
            <a:r>
              <a:rPr lang="ru-RU" sz="4400" b="1" dirty="0" smtClean="0">
                <a:solidFill>
                  <a:srgbClr val="007635"/>
                </a:solidFill>
                <a:latin typeface="Baskerville Old Face" panose="02020602080505020303" pitchFamily="18" charset="0"/>
              </a:rPr>
              <a:t>  </a:t>
            </a:r>
            <a:r>
              <a:rPr lang="en-US" sz="4400" b="1" dirty="0" smtClean="0">
                <a:solidFill>
                  <a:srgbClr val="007635"/>
                </a:solidFill>
                <a:latin typeface="Baskerville Old Face" panose="02020602080505020303" pitchFamily="18" charset="0"/>
              </a:rPr>
              <a:t>by </a:t>
            </a:r>
            <a:r>
              <a:rPr lang="en-US" sz="4400" b="1" dirty="0" err="1" smtClean="0">
                <a:solidFill>
                  <a:srgbClr val="007635"/>
                </a:solidFill>
                <a:latin typeface="Baskerville Old Face" panose="02020602080505020303" pitchFamily="18" charset="0"/>
              </a:rPr>
              <a:t>O’Henry</a:t>
            </a:r>
            <a:r>
              <a:rPr lang="ru-RU" sz="4400" b="1" dirty="0">
                <a:solidFill>
                  <a:srgbClr val="007635"/>
                </a:solidFill>
              </a:rPr>
              <a:t/>
            </a:r>
            <a:br>
              <a:rPr lang="ru-RU" sz="4400" b="1" dirty="0">
                <a:solidFill>
                  <a:srgbClr val="007635"/>
                </a:solidFill>
              </a:rPr>
            </a:br>
            <a:r>
              <a:rPr lang="ru-RU" sz="4400" b="1" dirty="0" smtClean="0">
                <a:solidFill>
                  <a:srgbClr val="007635"/>
                </a:solidFill>
              </a:rPr>
              <a:t>  </a:t>
            </a:r>
            <a:r>
              <a:rPr lang="en-US" sz="4400" b="1" dirty="0" smtClean="0">
                <a:solidFill>
                  <a:srgbClr val="007635"/>
                </a:solidFill>
                <a:latin typeface="Baskerville Old Face" panose="02020602080505020303" pitchFamily="18" charset="0"/>
              </a:rPr>
              <a:t>(</a:t>
            </a:r>
            <a:r>
              <a:rPr lang="en-US" sz="4400" b="1" dirty="0">
                <a:solidFill>
                  <a:srgbClr val="007635"/>
                </a:solidFill>
                <a:latin typeface="Baskerville Old Face" panose="02020602080505020303" pitchFamily="18" charset="0"/>
              </a:rPr>
              <a:t>Adventure Stories)</a:t>
            </a:r>
            <a:r>
              <a:rPr lang="ru-RU" dirty="0">
                <a:solidFill>
                  <a:srgbClr val="007635"/>
                </a:solidFill>
              </a:rPr>
              <a:t/>
            </a:r>
            <a:br>
              <a:rPr lang="ru-RU" dirty="0">
                <a:solidFill>
                  <a:srgbClr val="007635"/>
                </a:solidFill>
              </a:rPr>
            </a:br>
            <a:endParaRPr lang="ru-RU" dirty="0">
              <a:solidFill>
                <a:srgbClr val="007635"/>
              </a:solidFill>
            </a:endParaRPr>
          </a:p>
        </p:txBody>
      </p:sp>
      <p:pic>
        <p:nvPicPr>
          <p:cNvPr id="1030" name="Picture 6" descr="http://image1.frequency.com/uri/w354_h200_ctrim_ll/_/item/8/8/4/8/The_Green_Door_a_short_story_by_O_Henry_88488843_thumbnai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3645024"/>
            <a:ext cx="525187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8651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5196" y="73224"/>
            <a:ext cx="7499176" cy="97951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Listening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http://3.bp.blogspot.com/-uUEE11SKY7Q/UZIf_F9Kc2I/AAAAAAAAJqI/WBLreC5-ub0/s1600/%D0%BE%D0%B3%D0%B5%D0%BD%D1%80%D0%B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784" y="1068225"/>
            <a:ext cx="359337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91945" y="6090938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Baskerville Old Face" panose="02020602080505020303" pitchFamily="18" charset="0"/>
              </a:rPr>
              <a:t>O’Henry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681037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4" y="1772816"/>
            <a:ext cx="8229600" cy="1600200"/>
          </a:xfrm>
        </p:spPr>
        <p:txBody>
          <a:bodyPr/>
          <a:lstStyle/>
          <a:p>
            <a:r>
              <a:rPr lang="en-US" sz="3600" dirty="0"/>
              <a:t>The Hand of Fate…</a:t>
            </a:r>
            <a:br>
              <a:rPr lang="en-US" sz="3600" dirty="0"/>
            </a:br>
            <a:r>
              <a:rPr lang="en-US" sz="3600" dirty="0"/>
              <a:t>What does it mean?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879884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440" y="1340768"/>
            <a:ext cx="10058400" cy="160934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Thank you for your attention!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702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120</TotalTime>
  <Words>38</Words>
  <Application>Microsoft Office PowerPoint</Application>
  <PresentationFormat>Широкоэкранный</PresentationFormat>
  <Paragraphs>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Baskerville Old Face</vt:lpstr>
      <vt:lpstr>Cambria</vt:lpstr>
      <vt:lpstr>Rockwell</vt:lpstr>
      <vt:lpstr>Rockwell Condensed</vt:lpstr>
      <vt:lpstr>Wingdings</vt:lpstr>
      <vt:lpstr>Дерево</vt:lpstr>
      <vt:lpstr>A GOOD DEED equals a man TO a star the 8th grade</vt:lpstr>
      <vt:lpstr>Презентация PowerPoint</vt:lpstr>
      <vt:lpstr>Презентация PowerPoint</vt:lpstr>
      <vt:lpstr>Презентация PowerPoint</vt:lpstr>
      <vt:lpstr>«The Green Door»      by O’Henry   (Adventure Stories) </vt:lpstr>
      <vt:lpstr>Listening</vt:lpstr>
      <vt:lpstr>The Hand of Fate… What does it mean?</vt:lpstr>
      <vt:lpstr>Thank you for your attention!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по домашнему чтению Intermediate «The Green Door»   by  O’Henry (Adventure Stories)</dc:title>
  <dc:creator>Sima</dc:creator>
  <cp:lastModifiedBy>Серафима Хаткевич</cp:lastModifiedBy>
  <cp:revision>24</cp:revision>
  <dcterms:modified xsi:type="dcterms:W3CDTF">2019-01-12T18:04:28Z</dcterms:modified>
</cp:coreProperties>
</file>