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406EE76-FE19-45D6-82A3-A3A697DE1C08}" type="datetimeFigureOut">
              <a:rPr lang="ru-RU" smtClean="0"/>
              <a:t>12.01.2019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C61F57D-61FA-4EB1-A190-CF6FA2671D0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Gray">
          <a:xfrm>
            <a:off x="685800" y="620689"/>
            <a:ext cx="7126560" cy="2160239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Урок русского языка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          в 3 классе.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611607"/>
            <a:ext cx="8784976" cy="11997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Тема: « Собственные и нарицательные имена существительные»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5661248"/>
            <a:ext cx="3427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Шнайдер</a:t>
            </a:r>
            <a:r>
              <a:rPr lang="ru-RU" dirty="0" smtClean="0"/>
              <a:t> К.Н.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классов,</a:t>
            </a:r>
          </a:p>
          <a:p>
            <a:r>
              <a:rPr lang="ru-RU" dirty="0" smtClean="0"/>
              <a:t>МАОУ гимназия №40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 Кто говорит, тот сеет; кто слушает – собирает»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* * *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Мы живём в стране российской,</a:t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Признаём язык английский,</a:t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Итальянский, датский, шведский,</a:t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И японский признаём,</a:t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И китайский, и французский,</a:t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Но в родном краю по- </a:t>
            </a:r>
            <a:r>
              <a:rPr lang="ru-RU" sz="2400" dirty="0" err="1" smtClean="0">
                <a:solidFill>
                  <a:srgbClr val="00B0F0"/>
                </a:solidFill>
                <a:effectLst/>
              </a:rPr>
              <a:t>русски</a:t>
            </a:r>
            <a:r>
              <a:rPr lang="ru-RU" sz="2400" dirty="0" smtClean="0">
                <a:solidFill>
                  <a:srgbClr val="00B0F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Пишем, думаем, поём.</a:t>
            </a:r>
            <a:br>
              <a:rPr lang="ru-RU" sz="2400" dirty="0" smtClean="0">
                <a:solidFill>
                  <a:srgbClr val="00B0F0"/>
                </a:solidFill>
                <a:effectLst/>
              </a:rPr>
            </a:br>
            <a:r>
              <a:rPr lang="ru-RU" sz="2400" dirty="0" smtClean="0">
                <a:solidFill>
                  <a:srgbClr val="00B0F0"/>
                </a:solidFill>
                <a:effectLst/>
              </a:rPr>
              <a:t>(С. Михалков)</a:t>
            </a:r>
            <a:endParaRPr lang="ru-RU" sz="2400" dirty="0">
              <a:solidFill>
                <a:srgbClr val="00B0F0"/>
              </a:solidFill>
              <a:effectLst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Минутка чистописания.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Каролина\Desktop\chto-nuzhno-sdelat-chtoby-posadit-kuritsu-na-yaits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810000" cy="2374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86916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Рр</a:t>
            </a:r>
            <a:r>
              <a:rPr lang="ru-RU" sz="3200" dirty="0" smtClean="0"/>
              <a:t> </a:t>
            </a:r>
            <a:r>
              <a:rPr lang="ru-RU" sz="3200" dirty="0" err="1" smtClean="0"/>
              <a:t>Ро</a:t>
            </a:r>
            <a:r>
              <a:rPr lang="ru-RU" sz="3200" dirty="0" smtClean="0"/>
              <a:t> </a:t>
            </a:r>
            <a:r>
              <a:rPr lang="ru-RU" sz="3200" dirty="0" err="1" smtClean="0"/>
              <a:t>Ру</a:t>
            </a:r>
            <a:r>
              <a:rPr lang="ru-RU" sz="3200" dirty="0" smtClean="0"/>
              <a:t> </a:t>
            </a:r>
            <a:r>
              <a:rPr lang="ru-RU" sz="3200" dirty="0" err="1" smtClean="0">
                <a:solidFill>
                  <a:srgbClr val="00B050"/>
                </a:solidFill>
              </a:rPr>
              <a:t>Ря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r>
              <a:rPr lang="ru-RU" sz="3200" dirty="0" err="1" smtClean="0">
                <a:solidFill>
                  <a:srgbClr val="00B050"/>
                </a:solidFill>
              </a:rPr>
              <a:t>Ре</a:t>
            </a:r>
            <a:r>
              <a:rPr lang="ru-RU" sz="3200" dirty="0" err="1" smtClean="0"/>
              <a:t>_______________________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Работа, ребята, Россия, Москва, воробей, тетрадь, родина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                    *   *   *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Стол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за которым ты сидишь,</a:t>
            </a:r>
          </a:p>
          <a:p>
            <a:pPr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Кровать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в которой ты уснешь,</a:t>
            </a:r>
          </a:p>
          <a:p>
            <a:pPr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Тетрадь, ботинки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пара лыж,</a:t>
            </a:r>
          </a:p>
          <a:p>
            <a:pPr>
              <a:buNone/>
            </a:pP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Тарелка, вилка, ложка, нож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 каждый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гвоздь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и каждый </a:t>
            </a:r>
            <a:r>
              <a:rPr lang="ru-RU" u="sng" dirty="0" smtClean="0">
                <a:solidFill>
                  <a:schemeClr val="bg2">
                    <a:lumMod val="50000"/>
                  </a:schemeClr>
                </a:solidFill>
              </a:rPr>
              <a:t>дом,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 караваи хлеба – все это сделано трудом,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 не свалилось с неба!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Словарный диктант: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8"/>
            <a:ext cx="871296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 моей родины богатая многовековая история.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Родина – </a:t>
            </a:r>
          </a:p>
          <a:p>
            <a:pPr>
              <a:buNone/>
            </a:pPr>
            <a:r>
              <a:rPr lang="ru-RU" dirty="0" smtClean="0"/>
              <a:t>1.Отечество, родная страна.</a:t>
            </a:r>
          </a:p>
          <a:p>
            <a:pPr>
              <a:buNone/>
            </a:pPr>
            <a:r>
              <a:rPr lang="ru-RU" i="1" dirty="0" smtClean="0"/>
              <a:t>Любовь к родине. Защита родины.</a:t>
            </a:r>
          </a:p>
          <a:p>
            <a:pPr>
              <a:buNone/>
            </a:pPr>
            <a:r>
              <a:rPr lang="ru-RU" dirty="0" smtClean="0"/>
              <a:t>2. Место рождения, происхождения кого-нибудь или чего-нибудь, возникновение чего-нибудь: </a:t>
            </a:r>
            <a:r>
              <a:rPr lang="ru-RU" i="1" dirty="0" smtClean="0"/>
              <a:t>Москва – его родина. Индия- родина шахмат.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Родина     ?   родина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Упр.235  стр.137 самостоятельная работа.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Физкультминутка «Лыжи»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Упр. 236 стр. 137 работа по карте.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Каролина\Desktop\goroda-rossi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6480175" cy="305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7466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-Какие группы имен </a:t>
            </a:r>
            <a:r>
              <a:rPr lang="ru-RU" dirty="0" err="1" smtClean="0"/>
              <a:t>существи-тельных</a:t>
            </a:r>
            <a:r>
              <a:rPr lang="ru-RU" dirty="0" smtClean="0"/>
              <a:t> вы запомнили?</a:t>
            </a:r>
            <a:br>
              <a:rPr lang="ru-RU" dirty="0" smtClean="0"/>
            </a:br>
            <a:r>
              <a:rPr lang="ru-RU" dirty="0" smtClean="0"/>
              <a:t>-Какие существительные </a:t>
            </a:r>
            <a:r>
              <a:rPr lang="ru-RU" dirty="0" err="1" smtClean="0"/>
              <a:t>относят-ся</a:t>
            </a:r>
            <a:r>
              <a:rPr lang="ru-RU" dirty="0" smtClean="0"/>
              <a:t> к собственным именам </a:t>
            </a:r>
            <a:r>
              <a:rPr lang="ru-RU" dirty="0" err="1" smtClean="0"/>
              <a:t>суще-ствительным</a:t>
            </a:r>
            <a:r>
              <a:rPr lang="ru-RU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Доп.задание: </a:t>
            </a:r>
            <a:r>
              <a:rPr lang="ru-RU" dirty="0" smtClean="0"/>
              <a:t>стр.12 упр.13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path path="rect">
                    <a:fillToRect l="50000" t="50000" r="50000" b="50000"/>
                  </a:path>
                </a:gradFill>
                <a:latin typeface="Arbat-Bold"/>
              </a:rPr>
              <a:t>    </a:t>
            </a:r>
          </a:p>
          <a:p>
            <a:pPr>
              <a:buNone/>
            </a:pPr>
            <a:endParaRPr lang="ru-RU" sz="60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CC0000"/>
                  </a:gs>
                  <a:gs pos="100000">
                    <a:srgbClr val="5E0000"/>
                  </a:gs>
                </a:gsLst>
                <a:path path="rect">
                  <a:fillToRect l="50000" t="50000" r="50000" b="50000"/>
                </a:path>
              </a:gradFill>
              <a:latin typeface="Arbat-Bold"/>
            </a:endParaRPr>
          </a:p>
          <a:p>
            <a:pPr>
              <a:buNone/>
            </a:pPr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path path="rect">
                    <a:fillToRect l="50000" t="50000" r="50000" b="50000"/>
                  </a:path>
                </a:gradFill>
                <a:latin typeface="Arbat-Bold"/>
              </a:rPr>
              <a:t>    Спасибо </a:t>
            </a:r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path path="rect">
                    <a:fillToRect l="50000" t="50000" r="50000" b="50000"/>
                  </a:path>
                </a:gradFill>
                <a:latin typeface="Arbat-Bold"/>
              </a:rPr>
              <a:t>за </a:t>
            </a:r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path path="rect">
                    <a:fillToRect l="50000" t="50000" r="50000" b="50000"/>
                  </a:path>
                </a:gradFill>
                <a:latin typeface="Arbat-Bold"/>
              </a:rPr>
              <a:t>урок!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стр.137 упр.237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199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Урок русского языка              в 3 классе.</vt:lpstr>
      <vt:lpstr>« Кто говорит, тот сеет; кто слушает – собирает»                  * * * Мы живём в стране российской, Признаём язык английский, Итальянский, датский, шведский, И японский признаём, И китайский, и французский, Но в родном краю по- русски Пишем, думаем, поём. (С. Михалков)</vt:lpstr>
      <vt:lpstr>Минутка чистописания. </vt:lpstr>
      <vt:lpstr>Словарный диктант: </vt:lpstr>
      <vt:lpstr>      Родина     ?   родина</vt:lpstr>
      <vt:lpstr>Слайд 6</vt:lpstr>
      <vt:lpstr>-Какие группы имен существи-тельных вы запомнили? -Какие существительные относят-ся к собственным именам суще-ствительным?    Доп.задание: стр.12 упр.13 </vt:lpstr>
      <vt:lpstr>Домашнее задание: стр.137 упр.237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             в 3 классе.</dc:title>
  <dc:creator>Каролина</dc:creator>
  <cp:lastModifiedBy>Каролина</cp:lastModifiedBy>
  <cp:revision>7</cp:revision>
  <dcterms:created xsi:type="dcterms:W3CDTF">2019-01-11T22:37:40Z</dcterms:created>
  <dcterms:modified xsi:type="dcterms:W3CDTF">2019-01-11T23:37:57Z</dcterms:modified>
</cp:coreProperties>
</file>