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accent2">
                <a:lumMod val="60000"/>
                <a:lumOff val="40000"/>
              </a:schemeClr>
            </a:gs>
            <a:gs pos="1300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i="1" dirty="0" smtClean="0">
                <a:cs typeface="MV Boli" pitchFamily="2"/>
              </a:rPr>
              <a:t>Творческий проект</a:t>
            </a:r>
            <a:endParaRPr lang="ru-RU" sz="7200" b="1" i="1" dirty="0">
              <a:cs typeface="MV Boli" pitchFamily="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</a:rPr>
              <a:t>ВРЕ</a:t>
            </a:r>
            <a:r>
              <a:rPr lang="ru-RU" sz="7200" b="1" dirty="0" smtClean="0">
                <a:solidFill>
                  <a:srgbClr val="00B050"/>
                </a:solidFill>
              </a:rPr>
              <a:t>МЕН</a:t>
            </a:r>
            <a:r>
              <a:rPr lang="ru-RU" sz="7200" b="1" dirty="0" smtClean="0">
                <a:solidFill>
                  <a:srgbClr val="FFC000"/>
                </a:solidFill>
              </a:rPr>
              <a:t>А</a:t>
            </a:r>
            <a:r>
              <a:rPr lang="ru-RU" sz="7200" b="1" dirty="0" smtClean="0"/>
              <a:t> </a:t>
            </a:r>
            <a:r>
              <a:rPr lang="ru-RU" sz="7200" b="1" dirty="0" smtClean="0">
                <a:solidFill>
                  <a:srgbClr val="FFC000"/>
                </a:solidFill>
              </a:rPr>
              <a:t>ГО</a:t>
            </a:r>
            <a:r>
              <a:rPr lang="ru-RU" sz="7200" b="1" dirty="0" smtClean="0">
                <a:solidFill>
                  <a:schemeClr val="bg1"/>
                </a:solidFill>
              </a:rPr>
              <a:t>ДА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110000">
    <p:fad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pc="600" dirty="0" smtClean="0">
                <a:latin typeface="Century" pitchFamily="18" charset="0"/>
              </a:rPr>
              <a:t>ВЕСНА</a:t>
            </a:r>
            <a:endParaRPr lang="ru-RU" i="1" spc="600" dirty="0">
              <a:latin typeface="Century" pitchFamily="18" charset="0"/>
            </a:endParaRPr>
          </a:p>
        </p:txBody>
      </p:sp>
      <p:pic>
        <p:nvPicPr>
          <p:cNvPr id="3" name="Рисунок 2" descr="priroda-vesna-sad.jpg"/>
          <p:cNvPicPr>
            <a:picLocks noChangeAspect="1"/>
          </p:cNvPicPr>
          <p:nvPr/>
        </p:nvPicPr>
        <p:blipFill>
          <a:blip r:embed="rId3">
            <a:lum bright="1000"/>
          </a:blip>
          <a:stretch>
            <a:fillRect/>
          </a:stretch>
        </p:blipFill>
        <p:spPr>
          <a:xfrm>
            <a:off x="1643042" y="4786322"/>
            <a:ext cx="7143800" cy="1904988"/>
          </a:xfrm>
          <a:prstGeom prst="rect">
            <a:avLst/>
          </a:prstGeom>
        </p:spPr>
      </p:pic>
      <p:pic>
        <p:nvPicPr>
          <p:cNvPr id="4" name="Рисунок 3" descr="e0785f5d58634aab5faa832ba305.jpg"/>
          <p:cNvPicPr>
            <a:picLocks noChangeAspect="1"/>
          </p:cNvPicPr>
          <p:nvPr/>
        </p:nvPicPr>
        <p:blipFill>
          <a:blip r:embed="rId4">
            <a:lum bright="34000"/>
          </a:blip>
          <a:stretch>
            <a:fillRect/>
          </a:stretch>
        </p:blipFill>
        <p:spPr>
          <a:xfrm>
            <a:off x="4357686" y="1214422"/>
            <a:ext cx="4452942" cy="35719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71546"/>
            <a:ext cx="93440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Весной природа пробуждается от зимнего сна. Постепенно сходит снег, но земля недолго остается черной и голой. Как только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потеплеет, отовсюду начинает пробиваться молодая ярко-зеленая трава, на деревьях набухают почки, что скоро превратятся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маленькие листочки. На водоемах быстро тает лед. Льдинки качается на воде, пока совсем не исчезают. Весеннее небо обычно чистое,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голубое, и по нему быстро плывут снежно-белые облака, похожие на животных - льва, черепаху, различные предметы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3108" y="2071678"/>
          <a:ext cx="2183765" cy="2052066"/>
        </p:xfrm>
        <a:graphic>
          <a:graphicData uri="http://schemas.openxmlformats.org/drawingml/2006/table">
            <a:tbl>
              <a:tblPr/>
              <a:tblGrid>
                <a:gridCol w="218376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000" b="1" dirty="0">
                          <a:solidFill>
                            <a:srgbClr val="3399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Уж тает снег, бегут ручьи...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Уж тает снег, бегут ручьи,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окно повеяло весною...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Засвищут скоро соловьи,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лес оденется листвою!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Чиста небесная лазурь,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Теплей и ярче солнце стало,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Пора метелей злых и бурь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опять надолго миновала...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00" i="1" dirty="0">
                          <a:solidFill>
                            <a:srgbClr val="3399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А.Н. Плещеев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32" y="2000240"/>
            <a:ext cx="211788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Весенняя гроза</a:t>
            </a:r>
            <a:endParaRPr lang="ru-RU" sz="10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Люблю грозу в начале мая,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весенний, первый гром,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бы </a:t>
            </a:r>
            <a:r>
              <a:rPr lang="ru-RU" sz="1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резвяся</a:t>
            </a: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играя,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Грохочет в небе </a:t>
            </a:r>
            <a:r>
              <a:rPr lang="ru-RU" sz="1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голубом</a:t>
            </a: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Гремят раскаты молодые,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дождик брызнул, пыль летит,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Повисли перлы дождевые,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солнце нити золотит.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горы бежит поток проворный,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лесу не молкнет птичий гам,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гам лесной и шум нагорный —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вторит весело громам.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скажешь: ветреная Геба,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Кормя </a:t>
            </a:r>
            <a:r>
              <a:rPr lang="ru-RU" sz="1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Зевесова</a:t>
            </a: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орла,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Громокипящий кубок с неба,</a:t>
            </a:r>
            <a:b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Смеясь, на землю пролила.</a:t>
            </a:r>
          </a:p>
          <a:p>
            <a:r>
              <a:rPr lang="ru-RU" sz="1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Ф.И. Тютчев</a:t>
            </a:r>
            <a:endParaRPr lang="ru-RU" sz="10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66000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600" dirty="0" smtClean="0"/>
              <a:t>ЛЕТО</a:t>
            </a:r>
            <a:endParaRPr lang="ru-RU" b="1" spc="600" dirty="0"/>
          </a:p>
        </p:txBody>
      </p:sp>
      <p:pic>
        <p:nvPicPr>
          <p:cNvPr id="3" name="Рисунок 2" descr="85606192_large_84576252_3325579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" y="1142984"/>
            <a:ext cx="6081724" cy="2286016"/>
          </a:xfrm>
          <a:prstGeom prst="rect">
            <a:avLst/>
          </a:prstGeom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3571876"/>
            <a:ext cx="7143800" cy="2286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857892"/>
            <a:ext cx="92943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Лето – чудесное время года. Долгие солнечные дни сменяют короткие теплые ночи. Чаще всего стоит ясная погода,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бескрайнее синее небо простирается над головой. Деревья пышно убраны в яркие зеленые одежды. Под ними всюду густо растет трава,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усеянная цветастыми огоньками летних цветов – маков, колокольчиков, клевера, пижмы, ромашки, ноготков…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над ними порхают бабочки и жужжат всякие мурашки.</a:t>
            </a:r>
          </a:p>
          <a:p>
            <a:endParaRPr lang="ru-RU" dirty="0"/>
          </a:p>
        </p:txBody>
      </p:sp>
      <p:sp useBgFill="1">
        <p:nvSpPr>
          <p:cNvPr id="6" name="TextBox 5"/>
          <p:cNvSpPr txBox="1"/>
          <p:nvPr/>
        </p:nvSpPr>
        <p:spPr>
          <a:xfrm>
            <a:off x="6215074" y="428605"/>
            <a:ext cx="1846980" cy="310854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Летняя ночь</a:t>
            </a:r>
          </a:p>
          <a:p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Даль подёрнулась туманом,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Чешет тучи лунный гребень.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Красный вечер за куканом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Расстелил кудрявый бредень.</a:t>
            </a:r>
          </a:p>
          <a:p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Под окном от скользких вётел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Перепельи</a:t>
            </a: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звоны ветра.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Тихий сумрак, ангел тёплый,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Напоен нездешним светом.</a:t>
            </a:r>
          </a:p>
          <a:p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Сон избы легко и ровно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Хлебным духом сеет притчи.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 сухой соломе в дровнях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Слаще меда пот мужичий.</a:t>
            </a:r>
          </a:p>
          <a:p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Чей-то мягкий лик за лесом,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Пахнет вишнями и мохом...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Друг, товарищ и ровесник,</a:t>
            </a:r>
            <a:b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Помолись коровьим вздохам</a:t>
            </a:r>
            <a:r>
              <a:rPr lang="ru-RU" dirty="0" smtClean="0">
                <a:solidFill>
                  <a:schemeClr val="bg2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2500306"/>
            <a:ext cx="1468672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Летний вечер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уж вечер. Роса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Блестит на крапиве.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стою у дороги,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Прислонившись к иве.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луны свет большой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 на нашу крышу.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Где-то песнь соловья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Вдалеке я слышу.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 и тепло,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зимой у печки.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березы стоят,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большие свечки.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вдали за рекой,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Видно, за опушкой,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Сонный сторож стучит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Мертвой колотушкой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Tm="321000">
    <p:wipe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q-wallpapers_ru_nature_32703_1920x10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52"/>
            <a:ext cx="9144000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1">
                    <a:lumMod val="75000"/>
                  </a:schemeClr>
                </a:solidFill>
              </a:rPr>
              <a:t>Осень</a:t>
            </a:r>
            <a:endParaRPr lang="ru-RU" sz="8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438845_pejzazh_osen_les_prud_2560x1600_(www.GdeFon.ru).jpg"/>
          <p:cNvPicPr>
            <a:picLocks noChangeAspect="1"/>
          </p:cNvPicPr>
          <p:nvPr/>
        </p:nvPicPr>
        <p:blipFill>
          <a:blip r:embed="rId4">
            <a:lum bright="-5000"/>
          </a:blip>
          <a:stretch>
            <a:fillRect/>
          </a:stretch>
        </p:blipFill>
        <p:spPr>
          <a:xfrm>
            <a:off x="0" y="4929198"/>
            <a:ext cx="7000892" cy="1928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143116"/>
            <a:ext cx="9172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Осень. Разноцветная, разнообразная. Сначала она пышная, золотая и солнечная, а затем грустная, дождливая, холодная. Осенью красиво. </a:t>
            </a:r>
          </a:p>
          <a:p>
            <a:r>
              <a:rPr lang="ru-RU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Листва деревьев постоянно меняет цвет, а потом и вовсе опадает на землю, устилая ее шуршащим ковром. В середине осени случается волшебный островок тепла </a:t>
            </a:r>
          </a:p>
          <a:p>
            <a:r>
              <a:rPr lang="ru-RU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солнечной погоды, который называется бабьим летом. Его особое украшение - серебристое тонкое кружево паутины, сверкающее в каждом углу.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2786058"/>
            <a:ext cx="2416046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Стихи про осень: А. С. Пушкин</a:t>
            </a: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Унылая пора! Очей очарованье!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Приятна мне твоя прощальная краса —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Люблю я пышное природы увяданье,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 багрец и в золото одетые леса,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 их сенях ветра шум и свежее дыханье,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 мглой волнистою покрыты небеса,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 редкий солнца луч, и первые морозы,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 отдаленные седой зимы угрозы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061379" y="3143248"/>
            <a:ext cx="2082621" cy="2902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 Бунин</a:t>
            </a:r>
            <a:endParaRPr lang="ru-RU" sz="10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ЛИСТОПАД</a:t>
            </a:r>
            <a:endParaRPr lang="ru-RU" sz="10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Лес, точно терем расписной,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Лиловый, золотой, багряный,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Веселой, пестрою стеной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над светлою поляной.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Березы желтою резьбой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Блестят в лазури </a:t>
            </a:r>
            <a:r>
              <a:rPr lang="ru-RU" sz="1000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вышки, елочки темнеют,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между кленами синеют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там, то здесь в листве сквозной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Просветы в небо, что оконца.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 пахнет дубом и сосной,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лето высох он от солнца,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Осень тихою вдовой</a:t>
            </a:r>
            <a:b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Вступает в пестрый терем свой…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61000">
    <p:wipe dir="r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448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spc="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ЗИМА</a:t>
            </a:r>
            <a:endParaRPr lang="ru-RU" b="1" u="sng" spc="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Рисунок 3" descr="1262132.jpg"/>
          <p:cNvPicPr>
            <a:picLocks noChangeAspect="1"/>
          </p:cNvPicPr>
          <p:nvPr/>
        </p:nvPicPr>
        <p:blipFill>
          <a:blip r:embed="rId4"/>
          <a:srcRect r="19999"/>
          <a:stretch>
            <a:fillRect/>
          </a:stretch>
        </p:blipFill>
        <p:spPr>
          <a:xfrm>
            <a:off x="0" y="5286424"/>
            <a:ext cx="9144000" cy="15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44" y="5286388"/>
            <a:ext cx="84000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Зима - волшебное время года. Мне нравится, когда на улице ясная морозная погода и падает снег. На окнах появляются причудливые рисунки. </a:t>
            </a:r>
          </a:p>
          <a:p>
            <a:r>
              <a:rPr lang="ru-RU" sz="1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все вокруг становится белым, кажется, что ты попал в зимнюю сказку. </a:t>
            </a:r>
          </a:p>
          <a:p>
            <a:r>
              <a:rPr lang="ru-RU" sz="1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Зимой можно кататься на санках, лыжах, играть в снежки и лепить снеговиков.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72132" y="2000240"/>
            <a:ext cx="324409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Пришла зима</a:t>
            </a:r>
          </a:p>
          <a:p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Пришла зима веселая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 коньками и салазками,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 лыжнею припорошенной,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 волшебной старой сказкою.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 елке разукрашенной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Фонарики качаются.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Пусть зимушка веселая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Подольше не кончается!</a:t>
            </a:r>
            <a:b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И.Черницкая</a:t>
            </a:r>
            <a:endParaRPr lang="ru-RU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1500174"/>
            <a:ext cx="3870740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1" spc="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Берёза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Белая береза под моим окном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Принакрылась снегом, точно серебром.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пушистых ветках снежною каймой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Распустились кисти белой бахромой.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стоит береза в сонной тишине,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горят снежинки в золотом огне.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заря, лениво обходя кругом,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Обсыпает ветки новым серебром.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Сергей Есенин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67000">
    <p:pull dir="rd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111</TotalTime>
  <Words>357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Century</vt:lpstr>
      <vt:lpstr>MV Boli</vt:lpstr>
      <vt:lpstr>Tahoma</vt:lpstr>
      <vt:lpstr>Times New Roman</vt:lpstr>
      <vt:lpstr>Verdana</vt:lpstr>
      <vt:lpstr>Тема Office</vt:lpstr>
      <vt:lpstr>Творческий проект</vt:lpstr>
      <vt:lpstr>ВЕСНА</vt:lpstr>
      <vt:lpstr>ЛЕТО</vt:lpstr>
      <vt:lpstr>Осень</vt:lpstr>
      <vt:lpstr>ЗИМА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cp:lastModifiedBy>User</cp:lastModifiedBy>
  <cp:revision>20</cp:revision>
  <dcterms:modified xsi:type="dcterms:W3CDTF">2019-01-12T16:38:49Z</dcterms:modified>
</cp:coreProperties>
</file>