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0" r:id="rId4"/>
    <p:sldId id="265" r:id="rId5"/>
    <p:sldId id="266" r:id="rId6"/>
    <p:sldId id="267" r:id="rId7"/>
    <p:sldId id="268" r:id="rId8"/>
    <p:sldId id="272" r:id="rId9"/>
    <p:sldId id="273" r:id="rId10"/>
    <p:sldId id="274" r:id="rId11"/>
    <p:sldId id="275" r:id="rId12"/>
    <p:sldId id="257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7F6C-5439-4865-9F0F-3539E540BFBA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1932C-E9F4-40FD-B072-85C3DC6E95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7F6C-5439-4865-9F0F-3539E540BFBA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1932C-E9F4-40FD-B072-85C3DC6E95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7F6C-5439-4865-9F0F-3539E540BFBA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1932C-E9F4-40FD-B072-85C3DC6E95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7F6C-5439-4865-9F0F-3539E540BFBA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1932C-E9F4-40FD-B072-85C3DC6E95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7F6C-5439-4865-9F0F-3539E540BFBA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1932C-E9F4-40FD-B072-85C3DC6E95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7F6C-5439-4865-9F0F-3539E540BFBA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1932C-E9F4-40FD-B072-85C3DC6E95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7F6C-5439-4865-9F0F-3539E540BFBA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1932C-E9F4-40FD-B072-85C3DC6E95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7F6C-5439-4865-9F0F-3539E540BFBA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1932C-E9F4-40FD-B072-85C3DC6E95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7F6C-5439-4865-9F0F-3539E540BFBA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1932C-E9F4-40FD-B072-85C3DC6E95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7F6C-5439-4865-9F0F-3539E540BFBA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1932C-E9F4-40FD-B072-85C3DC6E95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7F6C-5439-4865-9F0F-3539E540BFBA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1932C-E9F4-40FD-B072-85C3DC6E95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47F6C-5439-4865-9F0F-3539E540BFBA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1932C-E9F4-40FD-B072-85C3DC6E95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1643073"/>
          </a:xfrm>
        </p:spPr>
        <p:txBody>
          <a:bodyPr/>
          <a:lstStyle/>
          <a:p>
            <a:r>
              <a:rPr lang="en-US" b="1" dirty="0" smtClean="0"/>
              <a:t>What do the star signs say?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7496"/>
            <a:ext cx="6400800" cy="32861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D:\Елена\Desktop\zodiac-signs-flat-set-of-horoscope-symbols-star-vector-153972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3143248"/>
            <a:ext cx="2807448" cy="3032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Virgo</a:t>
            </a:r>
            <a:r>
              <a:rPr lang="en-US" dirty="0" smtClean="0"/>
              <a:t> ['</a:t>
            </a:r>
            <a:r>
              <a:rPr lang="en-US" dirty="0" err="1" smtClean="0"/>
              <a:t>vɜːgəu</a:t>
            </a:r>
            <a:r>
              <a:rPr lang="en-US" dirty="0" smtClean="0"/>
              <a:t>] </a:t>
            </a:r>
            <a:r>
              <a:rPr lang="ru-RU" dirty="0" smtClean="0"/>
              <a:t>Дева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85927"/>
            <a:ext cx="8286808" cy="435771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helpful</a:t>
            </a:r>
          </a:p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get on well with</a:t>
            </a:r>
          </a:p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like dancing</a:t>
            </a: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0242" name="Picture 2" descr="D:\Елена\Desktop\841164400-1024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928802"/>
            <a:ext cx="1670055" cy="16700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Libra['</a:t>
            </a:r>
            <a:r>
              <a:rPr lang="en-US" b="1" dirty="0" err="1" smtClean="0"/>
              <a:t>liːbrə</a:t>
            </a:r>
            <a:r>
              <a:rPr lang="en-US" b="1" dirty="0" smtClean="0"/>
              <a:t>]</a:t>
            </a:r>
            <a:r>
              <a:rPr lang="ru-RU" b="1" dirty="0" smtClean="0"/>
              <a:t> Весы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sociable</a:t>
            </a:r>
          </a:p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kind</a:t>
            </a:r>
          </a:p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are interested in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1266" name="Picture 2" descr="D:\Елена\Desktop\zodiac-libra-sign-stock-illustration-18526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1714461" cy="15509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Scorpio ['</a:t>
            </a:r>
            <a:r>
              <a:rPr lang="en-US" b="1" dirty="0" err="1" smtClean="0"/>
              <a:t>skɔːpɪəu</a:t>
            </a:r>
            <a:r>
              <a:rPr lang="en-US" b="1" dirty="0" smtClean="0"/>
              <a:t>]</a:t>
            </a:r>
            <a:r>
              <a:rPr lang="ru-RU" b="1" dirty="0" smtClean="0"/>
              <a:t>Скорпион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            </a:t>
            </a:r>
            <a:r>
              <a:rPr lang="en-US" sz="4000" b="1" dirty="0" smtClean="0">
                <a:solidFill>
                  <a:srgbClr val="7030A0"/>
                </a:solidFill>
              </a:rPr>
              <a:t>brave</a:t>
            </a:r>
          </a:p>
          <a:p>
            <a:r>
              <a:rPr lang="en-US" sz="4000" b="1" dirty="0" smtClean="0">
                <a:solidFill>
                  <a:srgbClr val="7030A0"/>
                </a:solidFill>
              </a:rPr>
              <a:t>                      good are at designing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12290" name="Picture 2" descr="D:\Елена\Desktop\kisspng-scorpio-astrological-sign-leo-aries-cancer-5afa750d291e59.70069066152636340516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2330446" cy="1812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Sagittarius [ˌ</a:t>
            </a:r>
            <a:r>
              <a:rPr lang="en-US" b="1" dirty="0" err="1" smtClean="0"/>
              <a:t>sæʤɪ'tɛərɪəs</a:t>
            </a:r>
            <a:r>
              <a:rPr lang="en-US" b="1" dirty="0" smtClean="0"/>
              <a:t>]</a:t>
            </a:r>
            <a:br>
              <a:rPr lang="en-US" b="1" dirty="0" smtClean="0"/>
            </a:br>
            <a:r>
              <a:rPr lang="ru-RU" b="1" dirty="0" smtClean="0"/>
              <a:t> Стрелец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                        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friendly</a:t>
            </a:r>
          </a:p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careless</a:t>
            </a:r>
          </a:p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tell the truth</a:t>
            </a:r>
          </a:p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love playing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314" name="Picture 2" descr="D:\Елена\Desktop\depositphotos_6577972-stock-illustration-sagittarius-the-archer-star-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14488"/>
            <a:ext cx="1857387" cy="1786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Capricorn ['</a:t>
            </a:r>
            <a:r>
              <a:rPr lang="en-US" b="1" dirty="0" err="1" smtClean="0"/>
              <a:t>kæprɪkɔːn</a:t>
            </a:r>
            <a:r>
              <a:rPr lang="en-US" b="1" dirty="0" smtClean="0"/>
              <a:t>]</a:t>
            </a:r>
            <a:r>
              <a:rPr lang="ru-RU" b="1" dirty="0" smtClean="0"/>
              <a:t> Козерог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6">
                    <a:lumMod val="75000"/>
                  </a:schemeClr>
                </a:solidFill>
              </a:rPr>
              <a:t>                sociable </a:t>
            </a:r>
          </a:p>
          <a:p>
            <a:r>
              <a:rPr lang="en-US" sz="5400" dirty="0" smtClean="0">
                <a:solidFill>
                  <a:schemeClr val="accent6">
                    <a:lumMod val="75000"/>
                  </a:schemeClr>
                </a:solidFill>
              </a:rPr>
              <a:t>                work</a:t>
            </a:r>
          </a:p>
          <a:p>
            <a:r>
              <a:rPr lang="en-US" sz="5400" dirty="0" smtClean="0">
                <a:solidFill>
                  <a:schemeClr val="accent6">
                    <a:lumMod val="75000"/>
                  </a:schemeClr>
                </a:solidFill>
              </a:rPr>
              <a:t>                 have got a lot </a:t>
            </a:r>
            <a:endParaRPr lang="ru-RU" sz="54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 descr="D:\Елена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1555746" cy="167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Aquarius [</a:t>
            </a:r>
            <a:r>
              <a:rPr lang="en-US" b="1" dirty="0" err="1" smtClean="0"/>
              <a:t>ə'kwɛərɪəs</a:t>
            </a:r>
            <a:r>
              <a:rPr lang="en-US" b="1" dirty="0" smtClean="0"/>
              <a:t>]</a:t>
            </a:r>
            <a:r>
              <a:rPr lang="ru-RU" b="1" dirty="0" smtClean="0"/>
              <a:t> Водолей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          </a:t>
            </a:r>
          </a:p>
          <a:p>
            <a:r>
              <a:rPr lang="en-US" dirty="0" smtClean="0"/>
              <a:t>                 </a:t>
            </a:r>
            <a:r>
              <a:rPr lang="en-US" sz="4400" b="1" dirty="0" smtClean="0">
                <a:solidFill>
                  <a:srgbClr val="FF0000"/>
                </a:solidFill>
              </a:rPr>
              <a:t>cheerful</a:t>
            </a:r>
          </a:p>
          <a:p>
            <a:r>
              <a:rPr lang="en-US" sz="4400" b="1" dirty="0" smtClean="0">
                <a:solidFill>
                  <a:srgbClr val="FF0000"/>
                </a:solidFill>
              </a:rPr>
              <a:t>             clever</a:t>
            </a:r>
          </a:p>
          <a:p>
            <a:r>
              <a:rPr lang="en-US" sz="4400" b="1" dirty="0" smtClean="0">
                <a:solidFill>
                  <a:srgbClr val="FF0000"/>
                </a:solidFill>
              </a:rPr>
              <a:t>            like reading books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D:\Елена\Desktop\zodiac-symbols-collection-001-640x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1441450" cy="1441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Pisces['</a:t>
            </a:r>
            <a:r>
              <a:rPr lang="en-US" b="1" dirty="0" err="1" smtClean="0"/>
              <a:t>paɪsiːz</a:t>
            </a:r>
            <a:r>
              <a:rPr lang="en-US" b="1" dirty="0" smtClean="0"/>
              <a:t>]</a:t>
            </a:r>
            <a:r>
              <a:rPr lang="ru-RU" b="1" dirty="0" smtClean="0"/>
              <a:t> Рыбы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2060"/>
                </a:solidFill>
              </a:rPr>
              <a:t>               </a:t>
            </a:r>
            <a:r>
              <a:rPr lang="en-US" sz="5400" b="1" dirty="0" smtClean="0">
                <a:solidFill>
                  <a:srgbClr val="002060"/>
                </a:solidFill>
              </a:rPr>
              <a:t>kind</a:t>
            </a:r>
          </a:p>
          <a:p>
            <a:r>
              <a:rPr lang="en-US" sz="5400" b="1" dirty="0" smtClean="0">
                <a:solidFill>
                  <a:srgbClr val="002060"/>
                </a:solidFill>
              </a:rPr>
              <a:t>               polite</a:t>
            </a:r>
          </a:p>
          <a:p>
            <a:r>
              <a:rPr lang="en-US" sz="5400" b="1" dirty="0" smtClean="0">
                <a:solidFill>
                  <a:srgbClr val="002060"/>
                </a:solidFill>
              </a:rPr>
              <a:t>               a bit lazy</a:t>
            </a:r>
          </a:p>
          <a:p>
            <a:r>
              <a:rPr lang="en-US" sz="5400" b="1" dirty="0" smtClean="0">
                <a:solidFill>
                  <a:srgbClr val="002060"/>
                </a:solidFill>
              </a:rPr>
              <a:t>               good at art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D:\Елена\Desktop\841166934-1024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1978017" cy="19780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Aries ['</a:t>
            </a:r>
            <a:r>
              <a:rPr lang="en-US" b="1" dirty="0" err="1" smtClean="0"/>
              <a:t>ɛəriːz</a:t>
            </a:r>
            <a:r>
              <a:rPr lang="en-US" b="1" dirty="0" smtClean="0"/>
              <a:t>] </a:t>
            </a:r>
            <a:r>
              <a:rPr lang="ru-RU" b="1" dirty="0" smtClean="0"/>
              <a:t>Овен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" y="1576921"/>
            <a:ext cx="8229600" cy="4525963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B050"/>
                </a:solidFill>
              </a:rPr>
              <a:t>              </a:t>
            </a:r>
            <a:r>
              <a:rPr lang="en-US" sz="5400" b="1" dirty="0" smtClean="0">
                <a:solidFill>
                  <a:srgbClr val="00B050"/>
                </a:solidFill>
              </a:rPr>
              <a:t>bossy</a:t>
            </a:r>
          </a:p>
          <a:p>
            <a:r>
              <a:rPr lang="en-US" sz="5400" b="1" dirty="0" smtClean="0">
                <a:solidFill>
                  <a:srgbClr val="00B050"/>
                </a:solidFill>
              </a:rPr>
              <a:t>              doing experiments </a:t>
            </a:r>
            <a:endParaRPr lang="ru-RU" sz="5400" b="1" dirty="0">
              <a:solidFill>
                <a:srgbClr val="00B050"/>
              </a:solidFill>
            </a:endParaRPr>
          </a:p>
        </p:txBody>
      </p:sp>
      <p:pic>
        <p:nvPicPr>
          <p:cNvPr id="5122" name="Picture 2" descr="D:\Елена\Desktop\996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1785926"/>
            <a:ext cx="1500198" cy="1643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8229600" cy="1143000"/>
          </a:xfrm>
        </p:spPr>
        <p:txBody>
          <a:bodyPr/>
          <a:lstStyle/>
          <a:p>
            <a:r>
              <a:rPr lang="en-US" b="1" dirty="0" smtClean="0"/>
              <a:t>Taurus ['</a:t>
            </a:r>
            <a:r>
              <a:rPr lang="en-US" b="1" dirty="0" err="1" smtClean="0"/>
              <a:t>tɔːrəs</a:t>
            </a:r>
            <a:r>
              <a:rPr lang="en-US" b="1" dirty="0" smtClean="0"/>
              <a:t>] </a:t>
            </a:r>
            <a:r>
              <a:rPr lang="ru-RU" b="1" dirty="0" smtClean="0"/>
              <a:t>Телец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   helpful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    can trust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    working in the garden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6" name="Picture 2" descr="D:\Елена\Desktop\26b3226f9ddc924c6065079e9843ff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14488"/>
            <a:ext cx="1774819" cy="1829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Gemini ['</a:t>
            </a:r>
            <a:r>
              <a:rPr lang="en-US" b="1" dirty="0" err="1" smtClean="0"/>
              <a:t>ʤemɪnaɪ</a:t>
            </a:r>
            <a:r>
              <a:rPr lang="en-US" b="1" dirty="0" smtClean="0"/>
              <a:t>] </a:t>
            </a:r>
            <a:r>
              <a:rPr lang="ru-RU" b="1" dirty="0" smtClean="0"/>
              <a:t>Близнецы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357826"/>
          </a:xfrm>
        </p:spPr>
        <p:txBody>
          <a:bodyPr/>
          <a:lstStyle/>
          <a:p>
            <a:r>
              <a:rPr lang="en-US" dirty="0" smtClean="0"/>
              <a:t>               </a:t>
            </a:r>
            <a:r>
              <a:rPr lang="en-US" dirty="0" smtClean="0"/>
              <a:t>          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funny</a:t>
            </a:r>
          </a:p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                    talkative</a:t>
            </a:r>
          </a:p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                  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like travelling</a:t>
            </a:r>
          </a:p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                     like chatting</a:t>
            </a: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0" name="Picture 2" descr="D:\Елена\Desktop\shining tw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1671637" cy="1671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Cancer['</a:t>
            </a:r>
            <a:r>
              <a:rPr lang="en-US" b="1" dirty="0" err="1" smtClean="0"/>
              <a:t>kansər</a:t>
            </a:r>
            <a:r>
              <a:rPr lang="en-US" b="1" dirty="0" smtClean="0"/>
              <a:t>] </a:t>
            </a:r>
            <a:r>
              <a:rPr lang="ru-RU" b="1" dirty="0" smtClean="0"/>
              <a:t>Рак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                        honest</a:t>
            </a:r>
          </a:p>
          <a:p>
            <a:r>
              <a:rPr lang="en-US" sz="4000" b="1" dirty="0" smtClean="0">
                <a:solidFill>
                  <a:srgbClr val="C00000"/>
                </a:solidFill>
              </a:rPr>
              <a:t>                        a bit shy</a:t>
            </a:r>
          </a:p>
          <a:p>
            <a:r>
              <a:rPr lang="en-US" sz="4000" b="1" dirty="0" smtClean="0">
                <a:solidFill>
                  <a:srgbClr val="C00000"/>
                </a:solidFill>
              </a:rPr>
              <a:t>                         like reading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8194" name="Picture 2" descr="D:\Елена\Desktop\depositphotos_32961373-stock-illustration-cute-lobster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428736"/>
            <a:ext cx="1663988" cy="16216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Leo['</a:t>
            </a:r>
            <a:r>
              <a:rPr lang="en-US" b="1" dirty="0" err="1" smtClean="0"/>
              <a:t>liːəu</a:t>
            </a:r>
            <a:r>
              <a:rPr lang="en-US" b="1" dirty="0" smtClean="0"/>
              <a:t>] </a:t>
            </a:r>
            <a:r>
              <a:rPr lang="ru-RU" b="1" dirty="0" smtClean="0"/>
              <a:t>Лев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                           </a:t>
            </a:r>
          </a:p>
          <a:p>
            <a:r>
              <a:rPr lang="en-US" dirty="0" smtClean="0"/>
              <a:t>                              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a bit boastful</a:t>
            </a:r>
          </a:p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like buying</a:t>
            </a:r>
            <a:endParaRPr lang="ru-RU" sz="4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218" name="Picture 2" descr="D:\Елена\Desktop\kisspng-leo-horoscope-astrological-sign-zodiac-scorpio-vector-leo-cartoon-material-5a7f042b5daec0.96775454151827357938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2143140" cy="20955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169</Words>
  <Application>Microsoft Office PowerPoint</Application>
  <PresentationFormat>Экран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What do the star signs say?</vt:lpstr>
      <vt:lpstr>Capricorn ['kæprɪkɔːn] Козерог</vt:lpstr>
      <vt:lpstr>Aquarius [ə'kwɛərɪəs] Водолей</vt:lpstr>
      <vt:lpstr>Pisces['paɪsiːz] Рыбы</vt:lpstr>
      <vt:lpstr>Aries ['ɛəriːz] Овен</vt:lpstr>
      <vt:lpstr>Taurus ['tɔːrəs] Телец</vt:lpstr>
      <vt:lpstr>Gemini ['ʤemɪnaɪ] Близнецы</vt:lpstr>
      <vt:lpstr>Cancer['kansər] Рак</vt:lpstr>
      <vt:lpstr>Leo['liːəu] Лев</vt:lpstr>
      <vt:lpstr>Virgo ['vɜːgəu] Дева</vt:lpstr>
      <vt:lpstr>Libra['liːbrə] Весы</vt:lpstr>
      <vt:lpstr>Scorpio ['skɔːpɪəu]Скорпион</vt:lpstr>
      <vt:lpstr> Sagittarius [ˌsæʤɪ'tɛərɪəs]  Стрелец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Елена</dc:creator>
  <cp:lastModifiedBy>Елена</cp:lastModifiedBy>
  <cp:revision>129</cp:revision>
  <dcterms:created xsi:type="dcterms:W3CDTF">2015-04-02T09:00:48Z</dcterms:created>
  <dcterms:modified xsi:type="dcterms:W3CDTF">2019-01-11T13:19:11Z</dcterms:modified>
</cp:coreProperties>
</file>