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1" r:id="rId5"/>
    <p:sldId id="267" r:id="rId6"/>
    <p:sldId id="270" r:id="rId7"/>
    <p:sldId id="266" r:id="rId8"/>
    <p:sldId id="264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4C693-2645-437A-9EAD-E501F6136E14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animashka-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2071678"/>
            <a:ext cx="6572296" cy="38576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7572428" cy="1015663"/>
          </a:xfrm>
        </p:spPr>
        <p:txBody>
          <a:bodyPr wrap="square">
            <a:spAutoFit/>
          </a:bodyPr>
          <a:lstStyle/>
          <a:p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5517232"/>
            <a:ext cx="6429388" cy="1340768"/>
          </a:xfrm>
        </p:spPr>
        <p:txBody>
          <a:bodyPr>
            <a:normAutofit/>
          </a:bodyPr>
          <a:lstStyle/>
          <a:p>
            <a:r>
              <a:rPr lang="ru-RU" dirty="0" smtClean="0"/>
              <a:t>А.В</a:t>
            </a:r>
            <a:r>
              <a:rPr lang="ru-RU" sz="2400" dirty="0" smtClean="0">
                <a:latin typeface="Arial Black" pitchFamily="34" charset="0"/>
              </a:rPr>
              <a:t>.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5" name="Picture 7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85728"/>
            <a:ext cx="1071570" cy="966058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357166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8" name="Picture 7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85728"/>
            <a:ext cx="1071570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0_502e9_a08484cd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9144000" cy="59293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Зима  длится три месяца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10800000" flipH="1" flipV="1">
            <a:off x="3357554" y="2285992"/>
            <a:ext cx="221457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Январь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5214950"/>
            <a:ext cx="257176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Декабрь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429388" y="5286388"/>
            <a:ext cx="2500330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Февраль</a:t>
            </a:r>
            <a:endParaRPr lang="ru-RU" sz="2400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640049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5503" cy="6858000"/>
          </a:xfrm>
          <a:prstGeom prst="rect">
            <a:avLst/>
          </a:prstGeom>
        </p:spPr>
      </p:pic>
      <p:pic>
        <p:nvPicPr>
          <p:cNvPr id="3" name="Рисунок 2" descr="4ed5663719b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46371"/>
            <a:ext cx="3571900" cy="2230124"/>
          </a:xfrm>
          <a:prstGeom prst="roundRect">
            <a:avLst/>
          </a:prstGeom>
          <a:ln w="76200">
            <a:solidFill>
              <a:srgbClr val="FFFF00"/>
            </a:solidFill>
          </a:ln>
        </p:spPr>
      </p:pic>
      <p:pic>
        <p:nvPicPr>
          <p:cNvPr id="4" name="Рисунок 3" descr="8f8efaa4-a163-456b-93d1-81d248aa2db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744" y="500043"/>
            <a:ext cx="3062097" cy="2071701"/>
          </a:xfrm>
          <a:prstGeom prst="flowChartAlternateProcess">
            <a:avLst/>
          </a:prstGeom>
          <a:ln w="76200">
            <a:solidFill>
              <a:srgbClr val="FFFF00"/>
            </a:solidFill>
          </a:ln>
        </p:spPr>
      </p:pic>
      <p:pic>
        <p:nvPicPr>
          <p:cNvPr id="5" name="Рисунок 4" descr="85aed433dfa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3500438"/>
            <a:ext cx="3424582" cy="2571768"/>
          </a:xfrm>
          <a:prstGeom prst="roundRect">
            <a:avLst/>
          </a:prstGeom>
          <a:ln w="76200">
            <a:solidFill>
              <a:srgbClr val="FFFF00"/>
            </a:solidFill>
          </a:ln>
        </p:spPr>
      </p:pic>
      <p:pic>
        <p:nvPicPr>
          <p:cNvPr id="6" name="Рисунок 5" descr="deti_na_gork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7950" y="3357562"/>
            <a:ext cx="2000264" cy="2546282"/>
          </a:xfrm>
          <a:prstGeom prst="roundRect">
            <a:avLst/>
          </a:prstGeom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571868" y="2071678"/>
            <a:ext cx="292895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u="sng" dirty="0" smtClean="0">
                <a:solidFill>
                  <a:srgbClr val="7030A0"/>
                </a:solidFill>
              </a:rPr>
              <a:t>Какая бывает зима?</a:t>
            </a:r>
            <a:endParaRPr lang="ru-RU" sz="4400" b="1" i="1" u="sng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2928934"/>
            <a:ext cx="2786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Снежная ,вьюжная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2714620"/>
            <a:ext cx="22640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Суровая, злая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6215082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Холодная, морозная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29322" y="6143644"/>
            <a:ext cx="2701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Веселая, красивая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kirov-portal.ru/upload/iblock/4f2/4f2430268aa38ac350c3eaa80430cfd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0" cy="567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835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342902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>КОНЕЦ</a:t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http://www.mamuski.ru/</a:t>
            </a:r>
            <a:b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http://shkoladetei.ru</a:t>
            </a:r>
            <a:b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http://fanparty.ru/fanclubs/ded-moroz/pictures/423965</a:t>
            </a:r>
            <a:b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http://kz.narod.ru/2007.html</a:t>
            </a:r>
            <a:b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http://ua.redtram.com/go/286515443/</a:t>
            </a:r>
            <a:b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http://www.hqfon.ru/pics/categories/prazdniki</a:t>
            </a:r>
            <a:endParaRPr lang="ru-RU" sz="27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" name="Содержимое 3" descr="6400497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5503" cy="6867468"/>
          </a:xfrm>
        </p:spPr>
      </p:pic>
      <p:pic>
        <p:nvPicPr>
          <p:cNvPr id="4" name="Рисунок 3" descr="_editor_baby-trauma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89167">
            <a:off x="335588" y="1098001"/>
            <a:ext cx="2422895" cy="1819082"/>
          </a:xfrm>
          <a:prstGeom prst="snip2Same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3366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73JcHTNj08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3611" y="226521"/>
            <a:ext cx="4416552" cy="2008479"/>
          </a:xfrm>
          <a:prstGeom prst="snip2DiagRect">
            <a:avLst/>
          </a:prstGeom>
          <a:ln w="38100">
            <a:solidFill>
              <a:srgbClr val="3366FF"/>
            </a:solidFill>
          </a:ln>
        </p:spPr>
      </p:pic>
      <p:pic>
        <p:nvPicPr>
          <p:cNvPr id="6" name="Рисунок 5" descr="15964_9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38722">
            <a:off x="6977986" y="1330985"/>
            <a:ext cx="1977264" cy="1983622"/>
          </a:xfrm>
          <a:prstGeom prst="snip2SameRect">
            <a:avLst/>
          </a:prstGeom>
          <a:ln w="38100">
            <a:solidFill>
              <a:srgbClr val="3366FF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714612" y="2285992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n w="28575"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Зимние забавы</a:t>
            </a:r>
            <a:endParaRPr lang="ru-RU" sz="4800" b="1" i="1" dirty="0">
              <a:ln w="28575"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8" name="Рисунок 7" descr="cfef9a3a93afd6c35ef5ed49f18572fb878285a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013222">
            <a:off x="446944" y="3641588"/>
            <a:ext cx="2685167" cy="2128041"/>
          </a:xfrm>
          <a:prstGeom prst="snip1Rect">
            <a:avLst/>
          </a:prstGeom>
          <a:ln w="38100">
            <a:solidFill>
              <a:srgbClr val="3366FF"/>
            </a:solidFill>
          </a:ln>
        </p:spPr>
      </p:pic>
      <p:pic>
        <p:nvPicPr>
          <p:cNvPr id="9" name="Рисунок 8" descr="zima_68_cat16_81f5da99tr_640x427_pc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3240" y="3071810"/>
            <a:ext cx="3143272" cy="1808629"/>
          </a:xfrm>
          <a:prstGeom prst="snip2SameRect">
            <a:avLst/>
          </a:prstGeom>
          <a:ln w="38100">
            <a:solidFill>
              <a:srgbClr val="3366FF"/>
            </a:solidFill>
          </a:ln>
        </p:spPr>
      </p:pic>
      <p:pic>
        <p:nvPicPr>
          <p:cNvPr id="10" name="Рисунок 9" descr="lijnya-2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781659">
            <a:off x="6156082" y="3787255"/>
            <a:ext cx="2785799" cy="2111343"/>
          </a:xfrm>
          <a:prstGeom prst="snip2SameRect">
            <a:avLst/>
          </a:prstGeom>
          <a:ln w="38100">
            <a:solidFill>
              <a:srgbClr val="3366FF"/>
            </a:solidFill>
          </a:ln>
        </p:spPr>
      </p:pic>
      <p:pic>
        <p:nvPicPr>
          <p:cNvPr id="11" name="Рисунок 10" descr="08-detskie_duny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3306" y="5072074"/>
            <a:ext cx="2357454" cy="1571636"/>
          </a:xfrm>
          <a:prstGeom prst="snip2DiagRect">
            <a:avLst/>
          </a:prstGeom>
          <a:ln w="38100">
            <a:solidFill>
              <a:srgbClr val="3366FF"/>
            </a:solidFill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2"/>
            <a:ext cx="8915606" cy="50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Нам нравится зима!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Содержимое 3" descr="6400497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66895"/>
          </a:xfrm>
        </p:spPr>
      </p:pic>
      <p:pic>
        <p:nvPicPr>
          <p:cNvPr id="1026" name="Picture 2" descr="https://cdn4.imgbb.ru/user/129/1296347/201511/1db1fdd0a4693728584c79ed9797c6c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0"/>
            <a:ext cx="3356991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p.bvf.ru/image/photo/67729_s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5"/>
            <a:ext cx="338437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highstar.ru/pictures/snegovik/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2611" y="3384511"/>
            <a:ext cx="3311557" cy="342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Содержимое 3" descr="6400497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111" y="9385"/>
            <a:ext cx="9119659" cy="6848615"/>
          </a:xfrm>
          <a:prstGeom prst="rect">
            <a:avLst/>
          </a:prstGeom>
        </p:spPr>
      </p:pic>
      <p:pic>
        <p:nvPicPr>
          <p:cNvPr id="5" name="Рисунок 4" descr="f0bb8bbf68733b1b70ce70f2a73a1f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2842" y="2500306"/>
            <a:ext cx="4816875" cy="4025038"/>
          </a:xfrm>
          <a:prstGeom prst="rect">
            <a:avLst/>
          </a:prstGeom>
        </p:spPr>
      </p:pic>
      <p:pic>
        <p:nvPicPr>
          <p:cNvPr id="3074" name="Picture 2" descr="http://mywishlist.ru/pic/i/wish/orig/005/827/161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11" y="29411"/>
            <a:ext cx="4143063" cy="414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://%D0%B4%D0%BB%D1%8F-%D0%B4%D0%B5%D1%82%D0%B5%D0%B9.net/upload/iblock/bf7/14396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://%D0%B4%D0%BB%D1%8F-%D0%B4%D0%B5%D1%82%D0%B5%D0%B9.net/upload/iblock/bf7/14396.gi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Содержимое 3" descr="640049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" y="-8895"/>
            <a:ext cx="9144000" cy="6866895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2077" y="-121813"/>
            <a:ext cx="4658385" cy="697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9186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32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Зима  длится три месяца.</vt:lpstr>
      <vt:lpstr>Слайд 3</vt:lpstr>
      <vt:lpstr>Слайд 4</vt:lpstr>
      <vt:lpstr>   КОНЕЦ   http://www.mamuski.ru/ http://shkoladetei.ru http://fanparty.ru/fanclubs/ded-moroz/pictures/423965 http://kz.narod.ru/2007.html http://ua.redtram.com/go/286515443/ http://www.hqfon.ru/pics/categories/prazdniki</vt:lpstr>
      <vt:lpstr>Слайд 6</vt:lpstr>
      <vt:lpstr>Нам нравится зима!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user</dc:creator>
  <cp:lastModifiedBy>User</cp:lastModifiedBy>
  <cp:revision>65</cp:revision>
  <dcterms:created xsi:type="dcterms:W3CDTF">2012-04-30T16:23:40Z</dcterms:created>
  <dcterms:modified xsi:type="dcterms:W3CDTF">2017-01-20T03:57:38Z</dcterms:modified>
</cp:coreProperties>
</file>