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sldIdLst>
    <p:sldId id="256" r:id="rId2"/>
    <p:sldId id="257" r:id="rId3"/>
    <p:sldId id="272" r:id="rId4"/>
    <p:sldId id="273" r:id="rId5"/>
    <p:sldId id="263" r:id="rId6"/>
    <p:sldId id="274" r:id="rId7"/>
    <p:sldId id="264" r:id="rId8"/>
    <p:sldId id="266" r:id="rId9"/>
    <p:sldId id="267" r:id="rId10"/>
    <p:sldId id="268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39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556792"/>
            <a:ext cx="7772400" cy="3024336"/>
          </a:xfrm>
        </p:spPr>
        <p:txBody>
          <a:bodyPr>
            <a:noAutofit/>
          </a:bodyPr>
          <a:lstStyle/>
          <a:p>
            <a:r>
              <a:rPr lang="ru-RU" sz="3600" b="0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службы сопровождения на базе ДОУ № 4 </a:t>
            </a:r>
            <a:r>
              <a:rPr lang="ru-RU" sz="3600" b="0" dirty="0" err="1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пгт</a:t>
            </a:r>
            <a:r>
              <a:rPr lang="ru-RU" sz="3600" b="0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600" b="0" dirty="0" err="1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Кокуй</a:t>
            </a:r>
            <a:r>
              <a:rPr lang="ru-RU" sz="3600" b="0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3600" b="0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0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как условие эффективной реализации адаптированной образовательной программы дошкольного образования</a:t>
            </a:r>
            <a:endParaRPr lang="ru-RU" sz="3600" b="0" dirty="0">
              <a:solidFill>
                <a:schemeClr val="accent1">
                  <a:lumMod val="5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67744" y="4941168"/>
            <a:ext cx="6400800" cy="1536576"/>
          </a:xfrm>
        </p:spPr>
        <p:txBody>
          <a:bodyPr>
            <a:normAutofit fontScale="77500" lnSpcReduction="20000"/>
          </a:bodyPr>
          <a:lstStyle/>
          <a:p>
            <a:pPr algn="r"/>
            <a:r>
              <a:rPr lang="ru-RU" sz="2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Злобина Анастасия Анатольевна</a:t>
            </a:r>
          </a:p>
          <a:p>
            <a:pPr algn="r"/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2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читель – логопед </a:t>
            </a:r>
          </a:p>
          <a:p>
            <a:pPr algn="r"/>
            <a:r>
              <a:rPr lang="ru-RU" sz="2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первой квалификационной категории</a:t>
            </a:r>
            <a:endParaRPr lang="en-US" sz="29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en-US" sz="2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https://nsportal.ru/zlobina-anastasiya-anatolevna</a:t>
            </a:r>
            <a:endParaRPr lang="ru-RU" sz="29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395536" y="332656"/>
            <a:ext cx="8352928" cy="122413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Дошкольное Образовательное Учреждение детский сад № 4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пгт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Кокуй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Сретенского района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4336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52704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Интегрированные занятия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1772816"/>
            <a:ext cx="7797026" cy="4389437"/>
          </a:xfrm>
        </p:spPr>
      </p:pic>
    </p:spTree>
    <p:extLst>
      <p:ext uri="{BB962C8B-B14F-4D97-AF65-F5344CB8AC3E}">
        <p14:creationId xmlns:p14="http://schemas.microsoft.com/office/powerpoint/2010/main" val="1540266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47" y="404664"/>
            <a:ext cx="7772400" cy="1080120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17032" y="1844824"/>
            <a:ext cx="7772400" cy="3892688"/>
          </a:xfrm>
        </p:spPr>
        <p:txBody>
          <a:bodyPr>
            <a:noAutofit/>
          </a:bodyPr>
          <a:lstStyle/>
          <a:p>
            <a:pPr algn="just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службы сопровождения в ДОУ № 4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пгт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Кокуй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Сретенского района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позволяет обеспечить успешное решение поставленных задач в коррекции, развитии, обучении, воспитании и социализации детей </a:t>
            </a:r>
            <a:r>
              <a:rPr lang="ru-RU" sz="3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ОВЗ.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7251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Pictures\1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30324"/>
            <a:ext cx="4608513" cy="6525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age2.pn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3134" y="390972"/>
            <a:ext cx="4639741" cy="6264696"/>
          </a:xfrm>
          <a:prstGeom prst="rect">
            <a:avLst/>
          </a:prstGeom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611560" y="-180020"/>
            <a:ext cx="6971112" cy="620688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000" dirty="0" smtClean="0"/>
              <a:t>      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Договор о сотрудничестве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3641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3548" y="113520"/>
            <a:ext cx="7704856" cy="876004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Этапы выявления ребенка с ОВЗ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339752" y="1137388"/>
            <a:ext cx="4032448" cy="1224136"/>
          </a:xfrm>
          <a:prstGeom prst="round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Наблюдение за ребенком в группе, первичная диагностика узкими специалистами в ДОУ</a:t>
            </a:r>
            <a:endParaRPr lang="ru-RU" sz="20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4211960" y="2468771"/>
            <a:ext cx="288032" cy="648072"/>
          </a:xfrm>
          <a:prstGeom prst="downArrow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367406" y="3255302"/>
            <a:ext cx="4004794" cy="1224136"/>
          </a:xfrm>
          <a:prstGeom prst="round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Обсуждение командой специалистов проблем развития ребенка на </a:t>
            </a:r>
            <a:r>
              <a:rPr lang="ru-RU" sz="2000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ПМПк</a:t>
            </a:r>
            <a:endParaRPr lang="ru-RU" sz="20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Стрелка вниз 8"/>
          <p:cNvSpPr/>
          <p:nvPr/>
        </p:nvSpPr>
        <p:spPr>
          <a:xfrm>
            <a:off x="4211960" y="4624191"/>
            <a:ext cx="288032" cy="648072"/>
          </a:xfrm>
          <a:prstGeom prst="downArrow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339752" y="5373216"/>
            <a:ext cx="4032448" cy="1224136"/>
          </a:xfrm>
          <a:prstGeom prst="round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Комплексное обследование ребенка на ЦПМПК</a:t>
            </a:r>
            <a:endParaRPr lang="ru-RU" sz="20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8438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7504" y="116631"/>
            <a:ext cx="9005740" cy="913509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Этапы комплексного сопровождения ребенка </a:t>
            </a:r>
          </a:p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ОВЗ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339752" y="1137388"/>
            <a:ext cx="4032448" cy="1224136"/>
          </a:xfrm>
          <a:prstGeom prst="round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специальных условий  для работы с детьми с ОВЗ</a:t>
            </a:r>
            <a:endParaRPr lang="ru-RU" sz="20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4211960" y="2468771"/>
            <a:ext cx="288032" cy="648072"/>
          </a:xfrm>
          <a:prstGeom prst="downArrow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367406" y="3255302"/>
            <a:ext cx="4004794" cy="1224136"/>
          </a:xfrm>
          <a:prstGeom prst="round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АОП</a:t>
            </a:r>
            <a:endParaRPr lang="ru-RU" sz="20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Стрелка вниз 8"/>
          <p:cNvSpPr/>
          <p:nvPr/>
        </p:nvSpPr>
        <p:spPr>
          <a:xfrm>
            <a:off x="4211960" y="4624191"/>
            <a:ext cx="288032" cy="648072"/>
          </a:xfrm>
          <a:prstGeom prst="downArrow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339752" y="5373216"/>
            <a:ext cx="4032448" cy="1224136"/>
          </a:xfrm>
          <a:prstGeom prst="round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профессиональной компетентности в области коррекционной педагогики</a:t>
            </a:r>
            <a:endParaRPr lang="ru-RU" sz="20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6651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1"/>
            <a:ext cx="8399276" cy="158417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 </a:t>
            </a:r>
            <a:r>
              <a:rPr lang="ru-RU" sz="3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 «ДАР» осуществляет информационно-организационные, программно-методические функции 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сопровождения</a:t>
            </a:r>
            <a:r>
              <a:rPr lang="ru-RU" sz="3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297868" y="2349249"/>
            <a:ext cx="8568952" cy="3600400"/>
          </a:xfrm>
          <a:prstGeom prst="rect">
            <a:avLst/>
          </a:prstGeom>
        </p:spPr>
        <p:txBody>
          <a:bodyPr vert="horz" lIns="0" rIns="0" bIns="0" anchor="b">
            <a:normAutofit fontScale="90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/>
              <a:t>  </a:t>
            </a:r>
            <a:r>
              <a:rPr lang="ru-RU" sz="4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Формы сопровождения: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методические объединения;</a:t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обучающие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вебинары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стажировочные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мероприятия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(консультирование, открытые занятия);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совместные поездки с целью обучения в регионы РФ.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2484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052736"/>
            <a:ext cx="4038600" cy="3799365"/>
          </a:xfrm>
        </p:spPr>
      </p:pic>
      <p:pic>
        <p:nvPicPr>
          <p:cNvPr id="9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1066" y="1845681"/>
            <a:ext cx="3613448" cy="4817931"/>
          </a:xfrm>
        </p:spPr>
      </p:pic>
      <p:sp>
        <p:nvSpPr>
          <p:cNvPr id="11" name="TextBox 10"/>
          <p:cNvSpPr txBox="1"/>
          <p:nvPr/>
        </p:nvSpPr>
        <p:spPr>
          <a:xfrm>
            <a:off x="179512" y="5157192"/>
            <a:ext cx="4038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Стажировочное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мероприятие «Особенности работы с детьми с ОВЗ в сенсорной комнате»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291066" y="836712"/>
            <a:ext cx="3613448" cy="10089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Стажировочное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мероприятие «Методы работы с детьми </a:t>
            </a:r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РАС»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5241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229600" cy="955941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Трансляция опыта специалистам ДОУ </a:t>
            </a:r>
            <a:b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Сретенского района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6804" y="2353312"/>
            <a:ext cx="4726868" cy="1010452"/>
          </a:xfrm>
        </p:spPr>
        <p:txBody>
          <a:bodyPr/>
          <a:lstStyle/>
          <a:p>
            <a:pPr algn="ctr"/>
            <a:r>
              <a:rPr lang="ru-RU" sz="2000" b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 в селе </a:t>
            </a:r>
            <a:r>
              <a:rPr lang="ru-RU" sz="2000" b="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Усть</a:t>
            </a:r>
            <a:r>
              <a:rPr lang="ru-RU" sz="2000" b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000" b="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Наринзор</a:t>
            </a:r>
            <a:r>
              <a:rPr lang="ru-RU" sz="2000" b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algn="ctr"/>
            <a:r>
              <a:rPr lang="ru-RU" sz="2000" b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Сретенского района, Забайкальского края</a:t>
            </a:r>
            <a:endParaRPr lang="ru-RU" sz="2000" b="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5796136" y="1358482"/>
            <a:ext cx="3240360" cy="1134414"/>
          </a:xfrm>
        </p:spPr>
        <p:txBody>
          <a:bodyPr>
            <a:normAutofit/>
          </a:bodyPr>
          <a:lstStyle/>
          <a:p>
            <a:pPr algn="ctr"/>
            <a:r>
              <a:rPr lang="ru-RU" sz="2000" b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Семинар для специалистов ДОУ Сретенского района, Забайкальского края</a:t>
            </a:r>
            <a:endParaRPr lang="ru-RU" sz="2000" b="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804" y="3812233"/>
            <a:ext cx="4932652" cy="2774616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40152" y="2563841"/>
            <a:ext cx="2869760" cy="4023008"/>
          </a:xfrm>
        </p:spPr>
      </p:pic>
    </p:spTree>
    <p:extLst>
      <p:ext uri="{BB962C8B-B14F-4D97-AF65-F5344CB8AC3E}">
        <p14:creationId xmlns:p14="http://schemas.microsoft.com/office/powerpoint/2010/main" val="3094037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548680"/>
            <a:ext cx="7772400" cy="1536200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Логопедическое сопровождение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2492896"/>
            <a:ext cx="7772400" cy="2308512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– выбор оптимальных путей логопедической работы по коррекции речевых нарушений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9550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Логопедическое занятие </a:t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сенсорной комнате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247503"/>
            <a:ext cx="8229600" cy="3764756"/>
          </a:xfrm>
        </p:spPr>
      </p:pic>
    </p:spTree>
    <p:extLst>
      <p:ext uri="{BB962C8B-B14F-4D97-AF65-F5344CB8AC3E}">
        <p14:creationId xmlns:p14="http://schemas.microsoft.com/office/powerpoint/2010/main" val="4152023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257</TotalTime>
  <Words>209</Words>
  <Application>Microsoft Office PowerPoint</Application>
  <PresentationFormat>Экран (4:3)</PresentationFormat>
  <Paragraphs>34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Calibri</vt:lpstr>
      <vt:lpstr>Constantia</vt:lpstr>
      <vt:lpstr>Times New Roman</vt:lpstr>
      <vt:lpstr>Wingdings 2</vt:lpstr>
      <vt:lpstr>Поток</vt:lpstr>
      <vt:lpstr>Создание службы сопровождения на базе ДОУ № 4 пгт. Кокуй  как условие эффективной реализации адаптированной образовательной программы дошкольного образования</vt:lpstr>
      <vt:lpstr>Презентация PowerPoint</vt:lpstr>
      <vt:lpstr>Презентация PowerPoint</vt:lpstr>
      <vt:lpstr>Презентация PowerPoint</vt:lpstr>
      <vt:lpstr>  Центр «ДАР» осуществляет информационно-организационные, программно-методические функции сопровождения </vt:lpstr>
      <vt:lpstr>Презентация PowerPoint</vt:lpstr>
      <vt:lpstr>Трансляция опыта специалистам ДОУ  Сретенского района</vt:lpstr>
      <vt:lpstr>Логопедическое сопровождение</vt:lpstr>
      <vt:lpstr>Логопедическое занятие  в сенсорной комнате</vt:lpstr>
      <vt:lpstr>Интегрированные занятия </vt:lpstr>
      <vt:lpstr>Вывод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Создание службы сопровождения на базе ДОУ № 4 пгт. Кокуй как условие эффективной реализации адаптированной образовательной программы дошкольного образования</dc:title>
  <dc:creator>User</dc:creator>
  <cp:lastModifiedBy>Пользователь</cp:lastModifiedBy>
  <cp:revision>28</cp:revision>
  <dcterms:created xsi:type="dcterms:W3CDTF">2018-04-01T23:01:54Z</dcterms:created>
  <dcterms:modified xsi:type="dcterms:W3CDTF">2019-01-12T05:55:03Z</dcterms:modified>
</cp:coreProperties>
</file>