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56" r:id="rId3"/>
    <p:sldId id="259" r:id="rId4"/>
    <p:sldId id="257" r:id="rId5"/>
    <p:sldId id="258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7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3ECB0-1646-4EB0-8FB9-F0459C2F719F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9EF0E-0A91-4827-8A07-95FCACB575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3ECB0-1646-4EB0-8FB9-F0459C2F719F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9EF0E-0A91-4827-8A07-95FCACB575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3ECB0-1646-4EB0-8FB9-F0459C2F719F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9EF0E-0A91-4827-8A07-95FCACB575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3ECB0-1646-4EB0-8FB9-F0459C2F719F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9EF0E-0A91-4827-8A07-95FCACB575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3ECB0-1646-4EB0-8FB9-F0459C2F719F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9EF0E-0A91-4827-8A07-95FCACB575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3ECB0-1646-4EB0-8FB9-F0459C2F719F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9EF0E-0A91-4827-8A07-95FCACB575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3ECB0-1646-4EB0-8FB9-F0459C2F719F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9EF0E-0A91-4827-8A07-95FCACB575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3ECB0-1646-4EB0-8FB9-F0459C2F719F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9EF0E-0A91-4827-8A07-95FCACB575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3ECB0-1646-4EB0-8FB9-F0459C2F719F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9EF0E-0A91-4827-8A07-95FCACB575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3ECB0-1646-4EB0-8FB9-F0459C2F719F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9EF0E-0A91-4827-8A07-95FCACB575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3ECB0-1646-4EB0-8FB9-F0459C2F719F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9EF0E-0A91-4827-8A07-95FCACB57533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24C3ECB0-1646-4EB0-8FB9-F0459C2F719F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92B9EF0E-0A91-4827-8A07-95FCACB5753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1556792"/>
            <a:ext cx="7125113" cy="2664296"/>
          </a:xfrm>
        </p:spPr>
        <p:txBody>
          <a:bodyPr/>
          <a:lstStyle/>
          <a:p>
            <a:pPr algn="ctr"/>
            <a:r>
              <a:rPr lang="ru-RU" dirty="0" smtClean="0"/>
              <a:t>МБДОУ детский сад №7 «</a:t>
            </a:r>
            <a:r>
              <a:rPr lang="ru-RU" dirty="0" err="1" smtClean="0"/>
              <a:t>А</a:t>
            </a:r>
            <a:r>
              <a:rPr lang="ru-RU" dirty="0" err="1" smtClean="0"/>
              <a:t>ленушка</a:t>
            </a:r>
            <a:r>
              <a:rPr lang="ru-RU" dirty="0" smtClean="0"/>
              <a:t>»</a:t>
            </a:r>
            <a:br>
              <a:rPr lang="ru-RU" dirty="0" smtClean="0"/>
            </a:br>
            <a:r>
              <a:rPr lang="ru-RU" dirty="0" smtClean="0"/>
              <a:t>День древонасаждения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9443" y="764705"/>
            <a:ext cx="7125112" cy="2808311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4581128"/>
            <a:ext cx="8784976" cy="1584176"/>
          </a:xfrm>
        </p:spPr>
        <p:txBody>
          <a:bodyPr/>
          <a:lstStyle/>
          <a:p>
            <a:pPr algn="ctr"/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2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19 октября в нашем детском саду «Аленушка» </a:t>
            </a:r>
            <a:br>
              <a:rPr lang="ru-RU" sz="2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прошел </a:t>
            </a:r>
            <a:r>
              <a:rPr lang="ru-RU" sz="20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т</a:t>
            </a:r>
            <a:r>
              <a:rPr lang="ru-RU" sz="2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радиционный день Древонасаждения. </a:t>
            </a:r>
            <a:br>
              <a:rPr lang="ru-RU" sz="2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В этом мероприятии приняли участие все воспитанники </a:t>
            </a:r>
            <a:br>
              <a:rPr lang="ru-RU" sz="2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и сотрудники </a:t>
            </a:r>
            <a:r>
              <a:rPr lang="ru-RU" sz="2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ДОУ</a:t>
            </a:r>
            <a:endParaRPr lang="ru-RU" sz="20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504" y="4077072"/>
            <a:ext cx="8712968" cy="288032"/>
          </a:xfrm>
        </p:spPr>
        <p:txBody>
          <a:bodyPr>
            <a:normAutofit fontScale="77500" lnSpcReduction="20000"/>
          </a:bodyPr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7123" b="6164"/>
          <a:stretch>
            <a:fillRect/>
          </a:stretch>
        </p:blipFill>
        <p:spPr>
          <a:xfrm>
            <a:off x="755576" y="404664"/>
            <a:ext cx="7759720" cy="4464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63168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Светлана\Desktop\spireya-vidy-i-sorta-foto-3-550x4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86325" y="3140968"/>
            <a:ext cx="4257675" cy="32004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3" y="4221088"/>
            <a:ext cx="7632848" cy="2016224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sz="2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В этот день на участке детского сада </a:t>
            </a:r>
            <a:br>
              <a:rPr lang="ru-RU" sz="2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было высажено  15 кустов спиреи.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Users\Светлана\Desktop\SAM_668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7" y="548680"/>
            <a:ext cx="4992555" cy="37444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1" y="332656"/>
            <a:ext cx="4104455" cy="6120680"/>
          </a:xfrm>
        </p:spPr>
        <p:txBody>
          <a:bodyPr/>
          <a:lstStyle/>
          <a:p>
            <a:pPr algn="ctr"/>
            <a:r>
              <a:rPr lang="ru-RU" sz="20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Наша </a:t>
            </a:r>
            <a:r>
              <a:rPr lang="ru-RU" sz="2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старшая  группа  </a:t>
            </a:r>
            <a:r>
              <a:rPr lang="ru-RU" sz="2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приняла  </a:t>
            </a:r>
            <a:r>
              <a:rPr lang="ru-RU" sz="20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активное участие  </a:t>
            </a:r>
            <a:r>
              <a:rPr lang="ru-RU" sz="2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в </a:t>
            </a:r>
            <a:r>
              <a:rPr lang="ru-RU" sz="20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этом замечательном празднике.  </a:t>
            </a:r>
            <a:r>
              <a:rPr lang="ru-RU" sz="2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Дети </a:t>
            </a:r>
            <a:r>
              <a:rPr lang="ru-RU" sz="20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помогали копать лунки </a:t>
            </a:r>
            <a:r>
              <a:rPr lang="ru-RU" sz="2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для </a:t>
            </a:r>
            <a:r>
              <a:rPr lang="ru-RU" sz="20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саженцев, поливали их </a:t>
            </a:r>
            <a:r>
              <a:rPr lang="ru-RU" sz="2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и, конечно</a:t>
            </a:r>
            <a:r>
              <a:rPr lang="ru-RU" sz="20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, позировали перед фотокамерами. </a:t>
            </a:r>
            <a:r>
              <a:rPr lang="ru-RU" sz="2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Много </a:t>
            </a:r>
            <a:r>
              <a:rPr lang="ru-RU" sz="20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улыбок, заряд бодрости  и радостное настроение получили все участники этого мероприятия. </a:t>
            </a:r>
            <a:r>
              <a:rPr lang="ru-RU" sz="2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Принимая </a:t>
            </a:r>
            <a:r>
              <a:rPr lang="ru-RU" sz="20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участие в  празднике, </a:t>
            </a:r>
            <a:r>
              <a:rPr lang="ru-RU" sz="2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мы тем самым  прививаем нашим воспитанникам  любовь и  бережное отношение к природе.</a:t>
            </a:r>
            <a:r>
              <a:rPr lang="ru-RU" sz="2000" dirty="0">
                <a:solidFill>
                  <a:srgbClr val="C00000"/>
                </a:solidFill>
              </a:rPr>
              <a:t/>
            </a:r>
            <a:br>
              <a:rPr lang="ru-RU" sz="2000" dirty="0">
                <a:solidFill>
                  <a:srgbClr val="C00000"/>
                </a:solidFill>
              </a:rPr>
            </a:br>
            <a:r>
              <a:rPr lang="ru-RU" sz="2000" dirty="0">
                <a:solidFill>
                  <a:srgbClr val="C00000"/>
                </a:solidFill>
              </a:rPr>
              <a:t/>
            </a:r>
            <a:br>
              <a:rPr lang="ru-RU" sz="2000" dirty="0">
                <a:solidFill>
                  <a:srgbClr val="C00000"/>
                </a:solidFill>
              </a:rPr>
            </a:br>
            <a:endParaRPr lang="ru-RU" sz="2000" dirty="0">
              <a:solidFill>
                <a:srgbClr val="C00000"/>
              </a:solidFill>
            </a:endParaRPr>
          </a:p>
        </p:txBody>
      </p:sp>
      <p:pic>
        <p:nvPicPr>
          <p:cNvPr id="2050" name="Picture 2" descr="C:\Users\Светлана\Desktop\SAM_665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89594" y="1124744"/>
            <a:ext cx="4654406" cy="369331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866297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3024336" cy="5400600"/>
          </a:xfrm>
        </p:spPr>
        <p:txBody>
          <a:bodyPr/>
          <a:lstStyle/>
          <a:p>
            <a:r>
              <a:rPr lang="ru-RU" sz="20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Как хорошо, </a:t>
            </a:r>
            <a:r>
              <a:rPr lang="ru-RU" sz="2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если </a:t>
            </a:r>
            <a:r>
              <a:rPr lang="ru-RU" sz="20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каждый из нас.                        </a:t>
            </a:r>
            <a:br>
              <a:rPr lang="ru-RU" sz="20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Кустик посадит в жизни хоть раз.</a:t>
            </a:r>
            <a:br>
              <a:rPr lang="ru-RU" sz="20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Цветам и деревьям поможет расти,</a:t>
            </a:r>
            <a:br>
              <a:rPr lang="ru-RU" sz="20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И земля наша </a:t>
            </a:r>
            <a:r>
              <a:rPr lang="ru-RU" sz="2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будет </a:t>
            </a:r>
            <a:r>
              <a:rPr lang="ru-RU" sz="20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цвести!</a:t>
            </a:r>
            <a:br>
              <a:rPr lang="ru-RU" sz="20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Помните, взрослые, помните, дети!</a:t>
            </a:r>
            <a:br>
              <a:rPr lang="ru-RU" sz="20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Помните – что красота на планете,</a:t>
            </a:r>
            <a:br>
              <a:rPr lang="ru-RU" sz="20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Будет зависеть только от нас.</a:t>
            </a:r>
            <a:br>
              <a:rPr lang="ru-RU" sz="20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Не забывайте об этом сейчас</a:t>
            </a:r>
            <a:r>
              <a:rPr lang="ru-RU" sz="2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!</a:t>
            </a:r>
            <a:br>
              <a:rPr lang="ru-RU" sz="2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1800" dirty="0">
                <a:solidFill>
                  <a:srgbClr val="C00000"/>
                </a:solidFill>
              </a:rPr>
              <a:t/>
            </a:r>
            <a:br>
              <a:rPr lang="ru-RU" sz="1800" dirty="0">
                <a:solidFill>
                  <a:srgbClr val="C00000"/>
                </a:solidFill>
              </a:rPr>
            </a:br>
            <a:endParaRPr lang="ru-RU" sz="1800" dirty="0">
              <a:solidFill>
                <a:srgbClr val="C00000"/>
              </a:solidFill>
            </a:endParaRPr>
          </a:p>
        </p:txBody>
      </p:sp>
      <p:pic>
        <p:nvPicPr>
          <p:cNvPr id="3074" name="Picture 2" descr="C:\Users\Светлана\Desktop\SAM_668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83361" y="908720"/>
            <a:ext cx="5760639" cy="43204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921712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</TotalTime>
  <Words>22</Words>
  <Application>Microsoft Office PowerPoint</Application>
  <PresentationFormat>Экран (4:3)</PresentationFormat>
  <Paragraphs>6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Spring</vt:lpstr>
      <vt:lpstr>МБДОУ детский сад №7 «Аленушка» День древонасаждения</vt:lpstr>
      <vt:lpstr>   19 октября в нашем детском саду «Аленушка»  прошел традиционный день Древонасаждения.  В этом мероприятии приняли участие все воспитанники  и сотрудники ДОУ</vt:lpstr>
      <vt:lpstr>Слайд 3</vt:lpstr>
      <vt:lpstr>Наша старшая  группа   приняла  активное участие   в этом замечательном празднике.   Дети помогали копать лунки  для саженцев, поливали их и, конечно, позировали перед фотокамерами.  Много улыбок, заряд бодрости  и радостное настроение получили все участники этого мероприятия.  Принимая участие в  празднике,   мы тем самым  прививаем нашим воспитанникам  любовь и  бережное отношение к природе.  </vt:lpstr>
      <vt:lpstr>Как хорошо,  если каждый из нас.                         Кустик посадит в жизни хоть раз. Цветам и деревьям поможет расти, И земля наша будет цвести! Помните, взрослые, помните, дети! Помните – что красота на планете, Будет зависеть только от нас. Не забывайте об этом сейчас!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19 октября в нашем  детском саду «Аленушка» прошел традиционный  день Древонасаждения.  В этом мероприятии приняли участие все воспитанники  и сотрудники ДОУ В этот день на участке детского сада  было высажено 15 кустов спиреи.</dc:title>
  <dc:creator>1234</dc:creator>
  <cp:lastModifiedBy>Светлана</cp:lastModifiedBy>
  <cp:revision>9</cp:revision>
  <dcterms:created xsi:type="dcterms:W3CDTF">2018-11-12T09:57:45Z</dcterms:created>
  <dcterms:modified xsi:type="dcterms:W3CDTF">2019-01-11T10:33:13Z</dcterms:modified>
</cp:coreProperties>
</file>