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88" autoAdjust="0"/>
    <p:restoredTop sz="94660"/>
  </p:normalViewPr>
  <p:slideViewPr>
    <p:cSldViewPr>
      <p:cViewPr varScale="1">
        <p:scale>
          <a:sx n="64" d="100"/>
          <a:sy n="64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EFC09-5006-4287-847C-5F19A6ECDD59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25B8E-87E0-48D8-A993-13593299A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FBA45-8CA9-43DE-ABCE-73853B6769FA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A601C-44DD-4DD8-ABAA-CD47153BD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E6108-B0A6-417A-8B18-38FE0BAC9443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1018E-A1AA-4D41-8CC2-3D5F257A2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5CAF7-E25C-4C3A-8608-F598EB3E6F10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0E328-9C46-4C2A-B3CB-221F0130A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B084-5858-4E94-B2F8-3B416E94D01A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5374E-B58E-42FA-96EB-0D5ED07F0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54ACD-3811-4C64-8194-B0BD50675781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D905C-F02E-4C45-BD54-93FBD5BEA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3CDEC-7C7B-40FC-8AC0-EA8749001FDF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E4245-A626-4BBF-873C-8BAFB058E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0AA12-FE13-4BBA-B328-B455830E8539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82108-DA35-4EF8-80AB-7D0F201E5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F59CF-10A8-41B6-A3DE-21A522982ACA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1B052-0B72-4604-89E4-549B90BC7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D511D-B4A7-4D04-A516-930DAAB22A0B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36F0B-84AF-4BC6-862E-4E6A27236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9C69E-8D4D-488E-BAB6-1FBDBA1C609C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379FD-E5C4-48E2-869E-93FBEC751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E48069-9F36-4510-84F5-690F5981005F}" type="datetimeFigureOut">
              <a:rPr lang="ru-RU"/>
              <a:pPr>
                <a:defRPr/>
              </a:pPr>
              <a:t>12.01.2019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BE4CAF-E9B0-4C6C-86EC-DAD65B1D6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4" r:id="rId3"/>
    <p:sldLayoutId id="2147483741" r:id="rId4"/>
    <p:sldLayoutId id="2147483740" r:id="rId5"/>
    <p:sldLayoutId id="2147483739" r:id="rId6"/>
    <p:sldLayoutId id="2147483738" r:id="rId7"/>
    <p:sldLayoutId id="2147483737" r:id="rId8"/>
    <p:sldLayoutId id="2147483745" r:id="rId9"/>
    <p:sldLayoutId id="2147483736" r:id="rId10"/>
    <p:sldLayoutId id="214748373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6BB1C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6BB1C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6585C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ХОККЕЙ</a:t>
            </a:r>
            <a:endParaRPr lang="ru-RU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ru-RU" dirty="0" smtClean="0"/>
              <a:t>Презентацию выполнил: ученик 7-а</a:t>
            </a:r>
            <a:r>
              <a:rPr lang="en-US" dirty="0" smtClean="0"/>
              <a:t> </a:t>
            </a:r>
            <a:r>
              <a:rPr lang="ru-RU" dirty="0" smtClean="0"/>
              <a:t>класса</a:t>
            </a:r>
          </a:p>
          <a:p>
            <a:pPr marR="0"/>
            <a:r>
              <a:rPr lang="ru-RU" dirty="0" err="1" smtClean="0"/>
              <a:t>Костянов</a:t>
            </a:r>
            <a:r>
              <a:rPr lang="ru-RU" dirty="0" smtClean="0"/>
              <a:t> Александр </a:t>
            </a:r>
            <a:endParaRPr lang="ru-RU" dirty="0" smtClean="0"/>
          </a:p>
        </p:txBody>
      </p:sp>
      <p:pic>
        <p:nvPicPr>
          <p:cNvPr id="5124" name="Рисунок 3" descr="bure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41687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4" descr="43628793_1241899992_hockeyrussi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857628"/>
            <a:ext cx="392906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5" descr="pic-icehockey_28original-ty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75" y="4286250"/>
            <a:ext cx="1620838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571500" y="642938"/>
            <a:ext cx="80724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Хоккей - вид спорта, в котором две команды стараются поразить твёрдым, круглым мячом или шайбой цель — ворота противника, используя клюшки. В каждой команде есть один вратарь, который защищает ворота своей команды.</a:t>
            </a:r>
          </a:p>
        </p:txBody>
      </p:sp>
      <p:pic>
        <p:nvPicPr>
          <p:cNvPr id="6149" name="Рисунок 4" descr="ab166ee0-8113-4ad5-befe-cfa94d4dabd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571750"/>
            <a:ext cx="61436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-214338"/>
            <a:ext cx="7772400" cy="13624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Рождение хоккея</a:t>
            </a:r>
            <a:endParaRPr lang="ru-RU"/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428625" y="1500188"/>
            <a:ext cx="8286750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aseline="30000">
                <a:latin typeface="Constantia" pitchFamily="18" charset="0"/>
              </a:rPr>
              <a:t>Где и когда родился хоккей ? Точного ответа на этот вопрос нет и уже, наверное, не будет. Имеются сведения, что игры, напоминающие хоккей, существовали ещё с древнейших времён. Принято считать, что они зародились еще в Персии, где когда-то появилось поло. У древних греков также была игра, напоминающая хоккей, которая даже была включена в программу Олимпийских игр. Называлась она «фрейнинда» В Афинах, на барельефах знаменитой стены Фемистокла, которой более 2400 лет изображены молодые люди, которые играют в то, что очень напоминает современный хоккей на траве.</a:t>
            </a:r>
            <a:r>
              <a:rPr lang="ru-RU" sz="2800">
                <a:latin typeface="Constantia" pitchFamily="18" charset="0"/>
              </a:rPr>
              <a:t> </a:t>
            </a:r>
          </a:p>
        </p:txBody>
      </p:sp>
      <p:pic>
        <p:nvPicPr>
          <p:cNvPr id="7173" name="Рисунок 4" descr="Hocke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786188"/>
            <a:ext cx="37147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Рисунок 5" descr="400px-Hockey.sv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4286250"/>
            <a:ext cx="1905000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-500090"/>
            <a:ext cx="7772400" cy="13624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Виды</a:t>
            </a:r>
            <a:endParaRPr lang="ru-RU"/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500063" y="1143000"/>
            <a:ext cx="828675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Хоккей с шайбой</a:t>
            </a:r>
            <a:r>
              <a:rPr lang="ru-RU" sz="2400">
                <a:latin typeface="Constantia" pitchFamily="18" charset="0"/>
              </a:rPr>
              <a:t> — играется на льду с маленьким резиновым диском, называемым шайбой. Самый популярный из всех видов хоккея.</a:t>
            </a:r>
          </a:p>
          <a:p>
            <a:r>
              <a:rPr lang="ru-RU" sz="2400" b="1">
                <a:latin typeface="Constantia" pitchFamily="18" charset="0"/>
              </a:rPr>
              <a:t>Инлайн-хоккей</a:t>
            </a:r>
            <a:r>
              <a:rPr lang="ru-RU" sz="2400">
                <a:latin typeface="Constantia" pitchFamily="18" charset="0"/>
              </a:rPr>
              <a:t> — аналог хоккея с шайбой, играемый на роликовых коньках.</a:t>
            </a:r>
          </a:p>
          <a:p>
            <a:r>
              <a:rPr lang="ru-RU" sz="2400" b="1">
                <a:latin typeface="Constantia" pitchFamily="18" charset="0"/>
              </a:rPr>
              <a:t>Хоккей на траве </a:t>
            </a:r>
            <a:r>
              <a:rPr lang="ru-RU" sz="2400">
                <a:latin typeface="Constantia" pitchFamily="18" charset="0"/>
              </a:rPr>
              <a:t>— играется на травяном (или другом подходящем) покрытии маленьким, твёрдым мячом.</a:t>
            </a:r>
          </a:p>
          <a:p>
            <a:r>
              <a:rPr lang="ru-RU" sz="2400" b="1">
                <a:latin typeface="Constantia" pitchFamily="18" charset="0"/>
              </a:rPr>
              <a:t>Индорхоккей</a:t>
            </a:r>
            <a:r>
              <a:rPr lang="ru-RU" sz="2400">
                <a:latin typeface="Constantia" pitchFamily="18" charset="0"/>
              </a:rPr>
              <a:t> — аналог хоккея на траве, играемый на площадке для гандбола.</a:t>
            </a:r>
          </a:p>
          <a:p>
            <a:r>
              <a:rPr lang="ru-RU" sz="2400">
                <a:latin typeface="Constantia" pitchFamily="18" charset="0"/>
              </a:rPr>
              <a:t>Хоккей с мячом (Русский хоккей) — играется на льду с маленьким, твёрдым мячом.</a:t>
            </a:r>
          </a:p>
          <a:p>
            <a:r>
              <a:rPr lang="ru-RU" sz="2400">
                <a:latin typeface="Constantia" pitchFamily="18" charset="0"/>
              </a:rPr>
              <a:t> </a:t>
            </a:r>
            <a:r>
              <a:rPr lang="ru-RU" sz="2400" b="1">
                <a:latin typeface="Constantia" pitchFamily="18" charset="0"/>
              </a:rPr>
              <a:t>Флорбол</a:t>
            </a:r>
            <a:r>
              <a:rPr lang="ru-RU" sz="2400">
                <a:latin typeface="Constantia" pitchFamily="18" charset="0"/>
              </a:rPr>
              <a:t> — хоккей в зале, играемый пластмассовыми клюшками и полым пластмассовым мячом.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-428652"/>
            <a:ext cx="7772400" cy="13624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Женский хоккей</a:t>
            </a:r>
            <a:endParaRPr lang="ru-RU"/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428625" y="1214438"/>
            <a:ext cx="84296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Удивительно, но женский хоккей зародился практически одновременно с мужским. Первый матч женских команд состоялся, конечно же, в Канаде, по разным данным, то ли в 1889, то ли в 1892 году. В любом случае, это почти за 20 лет до основания НХЛ. </a:t>
            </a:r>
          </a:p>
        </p:txBody>
      </p:sp>
      <p:pic>
        <p:nvPicPr>
          <p:cNvPr id="9221" name="Рисунок 4" descr="12599127431001556915zhenkhokke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314325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25" y="1316038"/>
            <a:ext cx="7772400" cy="13636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428625" y="428625"/>
            <a:ext cx="8358188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Constantia" pitchFamily="18" charset="0"/>
              </a:rPr>
              <a:t>Восемь лет спустя прошёл первый чемпионат мира по хоккею среди женщин. В финале встретились две североамериканские сборные, а победу одержали, конечно же, представительницы Канады. В 1992-м МОК принял решение о включении этого вида спорта в программу зимних Олимпийских игр, начиная с Олимпиады-98 в Японии. Так что 1992 год стал переломным в истории женского хоккея с шайбой. </a:t>
            </a:r>
          </a:p>
          <a:p>
            <a:endParaRPr lang="ru-RU" sz="2400" dirty="0">
              <a:latin typeface="Constantia" pitchFamily="18" charset="0"/>
            </a:endParaRPr>
          </a:p>
          <a:p>
            <a:r>
              <a:rPr lang="ru-RU" sz="2400" dirty="0">
                <a:latin typeface="Constantia" pitchFamily="18" charset="0"/>
              </a:rPr>
              <a:t>Да, хоккей — настоящая мужская игра, и мужской хоккей всегда был, есть и будет мощнее, зрелищнее и интереснее. И то, что женщины тоже хотят им заниматься, лишь подтверждает уникальность этой игры. Ну, согласитесь, здорово же, что современный хоккей развивается, движется вперёд, наращивает свою популярность и притягивает новых поклонников! </a:t>
            </a:r>
            <a:br>
              <a:rPr lang="ru-RU" sz="2400" dirty="0">
                <a:latin typeface="Constantia" pitchFamily="18" charset="0"/>
              </a:rPr>
            </a:br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1643050"/>
            <a:ext cx="7772400" cy="13624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Конец!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314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ХОККЕЙ</vt:lpstr>
      <vt:lpstr>Слайд 2</vt:lpstr>
      <vt:lpstr>Рождение хоккея</vt:lpstr>
      <vt:lpstr>Виды</vt:lpstr>
      <vt:lpstr>Женский хоккей</vt:lpstr>
      <vt:lpstr>Слайд 6</vt:lpstr>
      <vt:lpstr>Конец!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ХОККЕЙ</dc:title>
  <dc:creator>Илья</dc:creator>
  <cp:lastModifiedBy>user</cp:lastModifiedBy>
  <cp:revision>7</cp:revision>
  <dcterms:created xsi:type="dcterms:W3CDTF">2010-12-24T14:25:47Z</dcterms:created>
  <dcterms:modified xsi:type="dcterms:W3CDTF">2019-01-12T20:39:34Z</dcterms:modified>
</cp:coreProperties>
</file>