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sldIdLst>
    <p:sldId id="257" r:id="rId2"/>
    <p:sldId id="262" r:id="rId3"/>
    <p:sldId id="256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58273-1192-4004-9AC3-F4A968BE049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43A46-10BC-4F88-9B0D-5A783BF6E9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43A46-10BC-4F88-9B0D-5A783BF6E97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D655-7405-4C02-A7FE-3CCB206AC59A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9F55C-FA63-463E-AA52-54A6595A56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anskkadet.ru/images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96952"/>
            <a:ext cx="6812442" cy="3672408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7106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338437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dirty="0">
                <a:latin typeface="Georgia" pitchFamily="18" charset="0"/>
              </a:rPr>
              <a:t>По прошествии нескольких лет можно сказать, что корпус по праву носит название «морской». Воспитанники изучают курс начальной военно-морской подготовки, осваивают корабельную науку в действующих частях флотов РФ и на теплоходе «Юнга», ходящем по Енисею. В 2001 году </a:t>
            </a:r>
            <a:r>
              <a:rPr lang="ru-RU" dirty="0" err="1">
                <a:latin typeface="Georgia" pitchFamily="18" charset="0"/>
              </a:rPr>
              <a:t>канские</a:t>
            </a:r>
            <a:r>
              <a:rPr lang="ru-RU" dirty="0">
                <a:latin typeface="Georgia" pitchFamily="18" charset="0"/>
              </a:rPr>
              <a:t> кадеты участвовали в плавании по Балтийскому морю на учебном парусном судне «Мир», посетили порты Германии и Финляндии, получили паспорта моряков</a:t>
            </a:r>
            <a:r>
              <a:rPr lang="ru-RU" sz="2000" dirty="0">
                <a:latin typeface="Georgia" pitchFamily="18" charset="0"/>
              </a:rPr>
              <a:t>.</a:t>
            </a:r>
          </a:p>
        </p:txBody>
      </p:sp>
      <p:pic>
        <p:nvPicPr>
          <p:cNvPr id="21506" name="Picture 2" descr="Click to enlarge image mir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1508" name="Picture 4" descr="Click to enlarge image mir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sp>
        <p:nvSpPr>
          <p:cNvPr id="21510" name="AutoShape 6" descr="http://www.sobaka.ru/system/inline_image/image/00/01/02/31/base_IMG_37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 cstate="print"/>
          <a:srcRect t="14400"/>
          <a:stretch>
            <a:fillRect/>
          </a:stretch>
        </p:blipFill>
        <p:spPr bwMode="auto">
          <a:xfrm>
            <a:off x="3873358" y="188640"/>
            <a:ext cx="455056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512445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196752"/>
            <a:ext cx="5616624" cy="93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95536" y="2625879"/>
            <a:ext cx="7992888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 документов  для поступления в корпус  (первичный)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Заявление одного из родителей (законного представителя ребенка). Скачать можно на сайте или заполнить лично в приемной комиссии.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Копия свидетельство о рождении ребенка (копия паспорта уч-ся).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2.Выписка о результатах промежуточной аттестации (табель успеваемости)  за последний год обучения, подписанная руководителем и заверенная печатью образовательной организации (копия аттестата, если ребёнок закончил 9 класс).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3.Характеристика из школы, подписанная руководителем и заверенная печатью образовательной организации.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4.Выписка из истории  развития ребенка, подпись педиатра, заверенная печатью.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Копии грамот, дипломов, сертификатов, удостоверений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подтверждающих достижения (призер, победитель) в учебной,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исследовательской деятельности (русский язык и математика), спорта, на муниципальном, региональном, всероссийском, международном уровнях (за два учебных года, предшествующих индивидуальному отбору обучающихся).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6.Справка о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физподготовке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(Подтягивание; Челночный бег 3х10 м; Прыжки в длину; Бег на 800 или 1000 м), подпись руководителя образовательной организации, учителя физкультуры, заверенная синей печатью.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Копия документов (льготы, пенсия и т.д.), подтверждающие преимущественное право приема в кадетский корпус.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Копии документов, не заверенные выдавшей их организацией, представляются с предъявлением подлинника документа для сверки копии с подлинником.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4465662" cy="406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332656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Мероприятия 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4" descr="Канский Морской Кадетский Корпу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96752"/>
            <a:ext cx="2838776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1624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644" y="3573016"/>
            <a:ext cx="42601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41624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1196752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Кадетский бал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6024460" cy="319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73016"/>
            <a:ext cx="33337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92696"/>
            <a:ext cx="6840760" cy="566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293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2018-02-27T15:37:46Z</dcterms:created>
  <dcterms:modified xsi:type="dcterms:W3CDTF">2018-02-27T16:24:04Z</dcterms:modified>
</cp:coreProperties>
</file>