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8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33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57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3593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62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788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848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23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8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0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48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8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09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4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66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20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12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D8CBE9-6A06-491B-88D4-131DEB25376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33F89-F0B6-48E7-913C-37269C05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50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Консультация для воспитателей на тему: «Организация и методика проведения прогулки в детском саду».</a:t>
            </a:r>
            <a:br>
              <a:rPr lang="ru-RU" sz="4800" b="1" dirty="0" smtClean="0">
                <a:latin typeface="Monotype Corsiva" panose="03010101010201010101" pitchFamily="66" charset="0"/>
              </a:rPr>
            </a:br>
            <a:r>
              <a:rPr lang="ru-RU" sz="4800" b="1" dirty="0" smtClean="0">
                <a:latin typeface="Monotype Corsiva" panose="03010101010201010101" pitchFamily="66" charset="0"/>
              </a:rPr>
              <a:t/>
            </a:r>
            <a:br>
              <a:rPr lang="ru-RU" sz="4800" b="1" dirty="0" smtClean="0"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Составил: воспитатель Губарик О.Е.</a:t>
            </a:r>
            <a:endParaRPr lang="ru-RU" sz="28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244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Самостоятельная деятельность на прогулке.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08" y="1397826"/>
            <a:ext cx="8946541" cy="4195481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Оборудование 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в летний период: (ведерки, лопатки, скакалки, мячи, мыльные пузыри, пластилин, карандаши, листы бумаги, клей, цветная бумага, бадминтон, обручи, велосипед и т.д.)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Оборудование в зимний период: (ведерки, лопаты, ледянки, санки, лыжи и т.д.)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До окончания прогулки воспитатель организует спокойные игры. Затем дети собирают игрушки, оборудование. В летний период - мытье игрушек.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145" y="1397825"/>
            <a:ext cx="2374803" cy="419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34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8625" y="2650007"/>
            <a:ext cx="9404723" cy="1400530"/>
          </a:xfrm>
        </p:spPr>
        <p:txBody>
          <a:bodyPr/>
          <a:lstStyle/>
          <a:p>
            <a:pPr algn="ctr"/>
            <a:r>
              <a:rPr lang="ru-RU" sz="7200" dirty="0" smtClean="0">
                <a:latin typeface="Monotype Corsiva" panose="03010101010201010101" pitchFamily="66" charset="0"/>
              </a:rPr>
              <a:t>Спасибо за внимание!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945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Значение прогулки в развитии </a:t>
            </a:r>
            <a:r>
              <a:rPr lang="ru-RU" b="1" i="1" dirty="0" smtClean="0">
                <a:latin typeface="Monotype Corsiva" panose="03010101010201010101" pitchFamily="66" charset="0"/>
              </a:rPr>
              <a:t>детей в ДОУ.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04293" y="1315939"/>
            <a:ext cx="8946541" cy="4195481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Пребывание детей на свежем воздухе имеет большое значение для 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физического и умственного развития дошкольника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. 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Д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ети 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получают много новых впечатлений и знаний об окружающем мире.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 descr="C:\Users\Олеся\Desktop\фото\20160811_1118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0621" y="2989263"/>
            <a:ext cx="5650173" cy="356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1585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Организационные моменты на прогулке в ДОУ.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460" y="1602542"/>
            <a:ext cx="8946541" cy="419548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В летний период организуется питьевой режим (вынос чайника с водой, кружки, можно одноразовые, в контейнере или на подносе). Организация санитарного поста (аптечка).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Запрещается оставлять детей одних, без присмотра работников Учреждения.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О каждом несчастном случае с ребенком воспитатель должен немедленно возвестить руководителя, родителей, при необходимости привлечь медицинский персонал для оказания первой медицинской помощи. При необходимости организовать доставку ребенка в отделение скорой помощи.</a:t>
            </a:r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566" y="1602542"/>
            <a:ext cx="2627837" cy="469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3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Требования к оборудованию и санитарному состоянию участка детского сада для проведения прогулок.</a:t>
            </a:r>
            <a:r>
              <a:rPr lang="ru-RU" dirty="0">
                <a:latin typeface="Monotype Corsiva" panose="03010101010201010101" pitchFamily="66" charset="0"/>
              </a:rPr>
              <a:t/>
            </a:r>
            <a:br>
              <a:rPr lang="ru-RU" dirty="0">
                <a:latin typeface="Monotype Corsiva" panose="03010101010201010101" pitchFamily="66" charset="0"/>
              </a:rPr>
            </a:b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503" y="1853248"/>
            <a:ext cx="8946541" cy="4195481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Уборка территории участка проводится воспитателями, помощниками воспитателя ежедневно: утром до прихода детей и по мере загрязнения территории (в летний период). На нем не должно быть ядовитых или колючих растений, грибов. В летнее время каждое утро необходимо поливать песок горячей водой в песочнице. 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 Осмотр территории на наличии посторонних предметов, загрязненность оборудования (качели, песочницы, скамейки и т.д.).  В зимнее время на участке следует устроить горку, снежные постройки.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Запрещается</a:t>
            </a:r>
            <a:r>
              <a:rPr lang="ru-RU" sz="2800" b="1" dirty="0">
                <a:solidFill>
                  <a:schemeClr val="accent1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использовать в детских играх острые, колющие, режущие предметы, сломанные игрушки.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0951" y="1853248"/>
            <a:ext cx="2618136" cy="46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8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Структура прогулки: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276" y="2107509"/>
            <a:ext cx="8946541" cy="4195481"/>
          </a:xfrm>
        </p:spPr>
        <p:txBody>
          <a:bodyPr>
            <a:normAutofit/>
          </a:bodyPr>
          <a:lstStyle/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Наблюдение.</a:t>
            </a: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Труд детей на участке. </a:t>
            </a: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Индивидуальная работа с 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детьми.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 Подвижные 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игры.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Самостоятельная игровая деятельность.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	Последовательность </a:t>
            </a:r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структурных компонентов прогулки может варьироваться в зависимости от вида предыдущего занятия. 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289" y="1316756"/>
            <a:ext cx="4531056" cy="339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4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Наблюдение.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560" y="1302291"/>
            <a:ext cx="11862061" cy="4195481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Большое место на прогулках отводится наблюдениям (заранее планируемым) 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. 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Объектами наблюдений могут быть: живая природа (растения и животные).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Неживая природа (сезонные изменения и различные явления природы - дождь, снег, текущие ручьи).     </a:t>
            </a: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Труд взрослых: наблюдения за трудом взрослых (дворника, строителя, водителя мусоровоза, и т.д.).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Users\Олеся\Desktop\фото\20160822_1112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5840" y="4189863"/>
            <a:ext cx="4681182" cy="252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1141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828" y="0"/>
            <a:ext cx="9404723" cy="1400530"/>
          </a:xfrm>
        </p:spPr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Подвижные игры.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030" y="700265"/>
            <a:ext cx="11968970" cy="4195481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При выборе игр воспитатель должен учитывать психофизические </a:t>
            </a:r>
            <a:endParaRPr lang="ru-RU" sz="2400" dirty="0" smtClean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особенности </a:t>
            </a:r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детей данного возраста, предшествующую деятельность детей, погодные условия.</a:t>
            </a:r>
          </a:p>
          <a:p>
            <a:pPr algn="just"/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В них развиваются основные движения, снимается умственное </a:t>
            </a:r>
            <a:r>
              <a:rPr lang="ru-RU" sz="24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напряжение </a:t>
            </a:r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от занятий, </a:t>
            </a:r>
            <a:endParaRPr lang="ru-RU" sz="2400" dirty="0" smtClean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Выбор игры зависит от времени года, погоды, температуры воздуха. </a:t>
            </a:r>
            <a:endParaRPr lang="ru-RU" sz="2400" dirty="0" smtClean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4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Игры с высоким уровнем интенсивности движений не следует проводить в конце утренней прогулки перед уходом с участка, так как дети в этом случае становятся перевозбужденными</a:t>
            </a:r>
            <a:endParaRPr lang="ru-RU" sz="24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20" y="3521216"/>
            <a:ext cx="6163970" cy="315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67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Индивидуальная работа с детьми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152983"/>
            <a:ext cx="8946541" cy="4195481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Для одних воспитатель организует игру с мячом, метание в цель, для других - упражнение в равновесии, для третьих - спрыгивание с пеньков, прыжки на ногах, сбегание с пригорков.</a:t>
            </a:r>
          </a:p>
          <a:p>
            <a:pPr algn="just"/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Работа летом (лепка, рисование).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11" y="3098333"/>
            <a:ext cx="1801504" cy="32386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797" y="3098332"/>
            <a:ext cx="1829976" cy="3257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3955" y="3098331"/>
            <a:ext cx="1807346" cy="32407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9483" y="3098331"/>
            <a:ext cx="1807347" cy="31882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5012" y="3098331"/>
            <a:ext cx="1807346" cy="323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02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Monotype Corsiva" panose="03010101010201010101" pitchFamily="66" charset="0"/>
              </a:rPr>
              <a:t>Трудовая деятельность детей на участке</a:t>
            </a:r>
            <a:r>
              <a:rPr lang="ru-RU" b="1" i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643" y="1507824"/>
            <a:ext cx="8946541" cy="419548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Большое воспитательное значение имеет трудовая деятельность на прогулке. </a:t>
            </a:r>
            <a:endParaRPr lang="ru-RU" sz="2800" dirty="0" smtClean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Формами организации труда детей являются:</a:t>
            </a: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Индивидуальные трудовые поручения; применяются во всех возрастных группах детского сада (уборка листьев, веточек, полив цветов).</a:t>
            </a:r>
          </a:p>
          <a:p>
            <a:pPr lvl="0" algn="just"/>
            <a:r>
              <a:rPr lang="ru-RU" sz="28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Коллективный труд. Дает возможность формировать трудовые навыки и умения одновременно у всех детей группы. </a:t>
            </a:r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(собирание гербария)</a:t>
            </a:r>
          </a:p>
          <a:p>
            <a:pPr lvl="0" algn="just"/>
            <a:r>
              <a:rPr lang="ru-RU" sz="28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Групповые.</a:t>
            </a:r>
            <a:endParaRPr lang="ru-RU" sz="2800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0725" y="1507824"/>
            <a:ext cx="2501463" cy="445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47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</TotalTime>
  <Words>570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Monotype Corsiva</vt:lpstr>
      <vt:lpstr>Wingdings 3</vt:lpstr>
      <vt:lpstr>Ион</vt:lpstr>
      <vt:lpstr>Консультация для воспитателей на тему: «Организация и методика проведения прогулки в детском саду».  Составил: воспитатель Губарик О.Е.</vt:lpstr>
      <vt:lpstr>Значение прогулки в развитии детей в ДОУ. </vt:lpstr>
      <vt:lpstr>Организационные моменты на прогулке в ДОУ. </vt:lpstr>
      <vt:lpstr>Требования к оборудованию и санитарному состоянию участка детского сада для проведения прогулок. </vt:lpstr>
      <vt:lpstr>Структура прогулки: </vt:lpstr>
      <vt:lpstr>Наблюдение.</vt:lpstr>
      <vt:lpstr>Подвижные игры. </vt:lpstr>
      <vt:lpstr>Индивидуальная работа с детьми </vt:lpstr>
      <vt:lpstr>Трудовая деятельность детей на участке. </vt:lpstr>
      <vt:lpstr>Самостоятельная деятельность на прогулке.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на тему: «Организация и методика проведения прогулки в детском саду».  Составил: воспитатель Губарик О.Е.</dc:title>
  <dc:creator>Пользователь Windows</dc:creator>
  <cp:lastModifiedBy>Пользователь Windows</cp:lastModifiedBy>
  <cp:revision>7</cp:revision>
  <dcterms:created xsi:type="dcterms:W3CDTF">2017-12-19T09:44:58Z</dcterms:created>
  <dcterms:modified xsi:type="dcterms:W3CDTF">2017-12-19T11:09:32Z</dcterms:modified>
</cp:coreProperties>
</file>