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3" r:id="rId3"/>
    <p:sldId id="261" r:id="rId4"/>
    <p:sldId id="262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images.myshared.ru/6/755060/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9144000" cy="19796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66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br>
              <a:rPr lang="ru-RU" sz="66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2" descr="https://im0-tub-ru.yandex.net/i?id=68fa8e417851375a64f65b8200d4a839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016125"/>
            <a:ext cx="81534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915400" cy="19796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67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66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i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слуховой памяти</a:t>
            </a:r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2" descr="https://im0-tub-ru.yandex.net/i?id=68fa8e417851375a64f65b8200d4a839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38200" y="2843658"/>
            <a:ext cx="7162800" cy="401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mobeandroid.ru/uploads/posts/2014-07/1406797912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91000"/>
            <a:ext cx="3124200" cy="234315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800" b="1" dirty="0" smtClean="0"/>
              <a:t>  «КРЕСТИКИ -           				НОЛИКИ»</a:t>
            </a:r>
            <a:endParaRPr lang="ru-RU" sz="8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Цыплёнок - 20 г   </a:t>
            </a:r>
          </a:p>
          <a:p>
            <a:pPr algn="ctr">
              <a:buNone/>
            </a:pPr>
            <a:r>
              <a:rPr lang="ru-RU" sz="6000" b="1" dirty="0" smtClean="0"/>
              <a:t>  Козлёнок -  20 кг   </a:t>
            </a:r>
          </a:p>
          <a:p>
            <a:pPr algn="ctr">
              <a:buNone/>
            </a:pPr>
            <a:r>
              <a:rPr lang="ru-RU" sz="6000" b="1" dirty="0" smtClean="0"/>
              <a:t>  Китёнок -  200 кг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533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«Мишка на севере» «Маска»</a:t>
            </a:r>
          </a:p>
          <a:p>
            <a:pPr algn="ctr">
              <a:buNone/>
            </a:pPr>
            <a:r>
              <a:rPr lang="ru-RU" sz="6000" b="1" dirty="0" smtClean="0"/>
              <a:t> «Гусиные лапки»</a:t>
            </a:r>
          </a:p>
          <a:p>
            <a:pPr algn="ctr">
              <a:buNone/>
            </a:pPr>
            <a:r>
              <a:rPr lang="ru-RU" sz="6000" b="1" dirty="0" smtClean="0"/>
              <a:t>«Белочка»</a:t>
            </a:r>
          </a:p>
          <a:p>
            <a:pPr algn="ctr">
              <a:buNone/>
            </a:pPr>
            <a:r>
              <a:rPr lang="ru-RU" sz="6000" b="1" dirty="0" smtClean="0"/>
              <a:t> «Ласточка»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https://ds04.infourok.ru/uploads/ex/004d/00015fdc-21461a90/2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42</Words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Тема:   </vt:lpstr>
      <vt:lpstr>Тема:  «Развитие слуховой памяти»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11</cp:revision>
  <dcterms:created xsi:type="dcterms:W3CDTF">2018-05-07T13:31:03Z</dcterms:created>
  <dcterms:modified xsi:type="dcterms:W3CDTF">2018-05-07T17:12:49Z</dcterms:modified>
</cp:coreProperties>
</file>