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0" r:id="rId3"/>
    <p:sldId id="273" r:id="rId4"/>
    <p:sldId id="274" r:id="rId5"/>
    <p:sldId id="256" r:id="rId6"/>
    <p:sldId id="259" r:id="rId7"/>
    <p:sldId id="260" r:id="rId8"/>
    <p:sldId id="261" r:id="rId9"/>
    <p:sldId id="264" r:id="rId10"/>
    <p:sldId id="263" r:id="rId11"/>
    <p:sldId id="262" r:id="rId12"/>
    <p:sldId id="265" r:id="rId13"/>
    <p:sldId id="268" r:id="rId14"/>
    <p:sldId id="269" r:id="rId15"/>
    <p:sldId id="267" r:id="rId16"/>
    <p:sldId id="271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rf-54.ru/userfiles/catalog/large/13745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612" y="0"/>
            <a:ext cx="6984776" cy="6879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7292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63403" y="1220973"/>
            <a:ext cx="3528392" cy="33359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124745"/>
            <a:ext cx="309634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0" y="-416460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www.maam.ru/upload/blogs/detsad-804210-147757648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052736"/>
            <a:ext cx="6408712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943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0" y="-416460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77027" y="465313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65745" y="548680"/>
            <a:ext cx="2818423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с прищепками.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www.maam.ru/upload/blogs/detsad-804210-1477576628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8704" y="915223"/>
            <a:ext cx="3422120" cy="2678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www.maam.ru/upload/blogs/detsad-804210-147757668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0824" y="3216186"/>
            <a:ext cx="3641460" cy="2670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00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1648"/>
            <a:ext cx="955274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522920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09625" y="908720"/>
            <a:ext cx="2646551" cy="37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шнуровка.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297416"/>
            <a:ext cx="3384376" cy="4003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970" y="1318748"/>
            <a:ext cx="3513421" cy="398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1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4584" y="-142221"/>
            <a:ext cx="9828584" cy="700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56792"/>
            <a:ext cx="3672408" cy="41490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556792"/>
            <a:ext cx="3744416" cy="416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52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7292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55" y="620688"/>
            <a:ext cx="2848913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на манке.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www.maam.ru/upload/blogs/detsad-804210-147757698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2" y="1019175"/>
            <a:ext cx="6429375" cy="4819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93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6460"/>
            <a:ext cx="917257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www.maam.ru/upload/blogs/detsad-804210-147757702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2" y="1019175"/>
            <a:ext cx="6429375" cy="4819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93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7292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620688"/>
            <a:ext cx="66247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www.maam.ru/upload/blogs/detsad-804210-147757708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7312" y="1019175"/>
            <a:ext cx="6429375" cy="4570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7292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3512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72300" y="1052736"/>
            <a:ext cx="467596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ватой на бархатной бумаге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www.maam.ru/upload/blogs/detsad-804210-147757716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1441432"/>
            <a:ext cx="2905125" cy="1987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am.ru/upload/blogs/detsad-804210-147757719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52789" y="2924944"/>
            <a:ext cx="3617093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974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977" y="-29525"/>
            <a:ext cx="9323512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628800"/>
            <a:ext cx="6552728" cy="432737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штриховка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8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7292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3" y="1484785"/>
            <a:ext cx="77048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Кружок 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«Ловкие пальчики»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7410" name="Picture 2" descr="http://dou1-usolie.ru/wp-content/uploads/2016/09/1-e14729646951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85114"/>
            <a:ext cx="5883088" cy="25202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59632" y="522920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Подготовили :Воспитатель Мельничук Мария Сергеевна.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8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03648" y="158201"/>
            <a:ext cx="6408712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-1058639"/>
            <a:ext cx="6120680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980727"/>
            <a:ext cx="6048672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Мелкая моторика - это точные и тонкие движения пальцев руки. От развития мелкой моторики напрямую зависит подготовленность руки к письму, работа речевых и мыслительных центров головного мозга. Навыки моторики помогают ребенку исследовать, сравнивать, классифицировать и тем самым позволяют ему лучше понять мир, в котором он живет. Очень важно в дошкольном возрасте как можно раньше создавать условия для накопления ребенком двигательного и практического опыта, развивать навыки ручной умелости, формировать механизмы, необходимые для будущего овладения письмом.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7292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bukashka.org/wp-content/2010/01/bolshak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71545">
            <a:off x="1403648" y="3933056"/>
            <a:ext cx="1896145" cy="1907680"/>
          </a:xfrm>
          <a:prstGeom prst="rect">
            <a:avLst/>
          </a:prstGeom>
          <a:noFill/>
        </p:spPr>
      </p:pic>
      <p:pic>
        <p:nvPicPr>
          <p:cNvPr id="13318" name="Picture 6" descr="http://www.englishforkids.ru/fingers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71191">
            <a:off x="5642290" y="3565629"/>
            <a:ext cx="1984967" cy="23092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124744"/>
            <a:ext cx="502230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Систематические занятия, требующие тонких движений пальцев, повышают работоспособность головного мозга, давая мощный толчок ребенку к познавательной и творческой активности. Высокое развитие познавательных процессов является актуальным и значимым в современном обществе.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96555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764705"/>
            <a:ext cx="583264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 работа по развитию мелкой моторики должна начаться задолго до поступления в школу.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916832"/>
            <a:ext cx="4536504" cy="3878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позволяет посещать занятия не только здоровым детям, но и детям с отклонениями в развитии.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по данной программе проводятся в игровой форме. Во время игры, максимально реализуется ситуация успеха, следовательно, работа происходит естественно, не возникает психического напряжения. Все игры и задания безопасны для жизни и здоровья детей.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8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76395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1124745"/>
            <a:ext cx="5184576" cy="2604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Педагогическая целесообразность заключается в том, что дети работают с пластилином, бумагой, шаблонами, трафаретами, учатся владеть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ножницами, развивают графические навыки: обводка, штриховка, рисование по точкам.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3771900"/>
            <a:ext cx="5296619" cy="1648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проводятся 1 раз в неделю по 20 минут. Всего 32 занятий.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Диагностика проводится 2 раза в год (в сентябре и мае).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54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13410"/>
            <a:ext cx="9252520" cy="689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013176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980728"/>
            <a:ext cx="5040560" cy="1559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работе 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будут использоваться: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Мозаики, игры 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закрепление 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цвета ,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магнитный конструктор; пуговицы и бросовый материал.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Фотоотчёт о проделанной работе по развитию мелкой моторики «Наши ловкие пальчики»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6952" y="2420888"/>
            <a:ext cx="5658048" cy="3562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71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0" y="-416460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01276" y="620688"/>
            <a:ext cx="163482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Шнуровки.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www.maam.ru/upload/blogs/detsad-804210-147757619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85" r="-2711"/>
          <a:stretch/>
        </p:blipFill>
        <p:spPr bwMode="auto">
          <a:xfrm>
            <a:off x="1385882" y="1009384"/>
            <a:ext cx="6429375" cy="45753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1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baby-borders-and-frames_273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0" y="-416460"/>
            <a:ext cx="9144000" cy="72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27212" y="620688"/>
            <a:ext cx="310097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Выкладывание крупой.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www.maam.ru/upload/blogs/detsad-804210-1477576318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484783"/>
            <a:ext cx="3312367" cy="3744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www.maam.ru/upload/blogs/detsad-804210-147757635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5" y="1484783"/>
            <a:ext cx="3744417" cy="37444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62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305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штриховка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Мария</cp:lastModifiedBy>
  <cp:revision>29</cp:revision>
  <dcterms:created xsi:type="dcterms:W3CDTF">2017-05-12T11:02:39Z</dcterms:created>
  <dcterms:modified xsi:type="dcterms:W3CDTF">2019-01-13T06:45:15Z</dcterms:modified>
</cp:coreProperties>
</file>