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obitur.ru/assets/images/France/Karta/franciya-karta-regionov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-8988"/>
            <a:ext cx="62133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35622" y="44624"/>
            <a:ext cx="222883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Le </a:t>
            </a:r>
            <a:r>
              <a:rPr lang="en-US" sz="2400" b="1" dirty="0" err="1" smtClean="0"/>
              <a:t>territoire</a:t>
            </a:r>
            <a:r>
              <a:rPr lang="ru-RU" sz="2400" b="1" dirty="0" smtClean="0"/>
              <a:t>:</a:t>
            </a:r>
          </a:p>
          <a:p>
            <a:r>
              <a:rPr lang="ru-RU" sz="2400" b="1" dirty="0" smtClean="0"/>
              <a:t>674 км2</a:t>
            </a:r>
          </a:p>
          <a:p>
            <a:endParaRPr lang="ru-RU" sz="2400" b="1" dirty="0"/>
          </a:p>
          <a:p>
            <a:endParaRPr lang="ru-RU" sz="2400" b="1" dirty="0" smtClean="0"/>
          </a:p>
          <a:p>
            <a:r>
              <a:rPr lang="en-US" sz="2400" b="1" dirty="0" smtClean="0"/>
              <a:t>La population</a:t>
            </a:r>
            <a:r>
              <a:rPr lang="ru-RU" sz="2400" b="1" dirty="0" smtClean="0"/>
              <a:t>:</a:t>
            </a:r>
          </a:p>
          <a:p>
            <a:r>
              <a:rPr lang="ru-RU" sz="2400" b="1" dirty="0" smtClean="0"/>
              <a:t>66 </a:t>
            </a:r>
            <a:r>
              <a:rPr lang="en-US" sz="2400" b="1" dirty="0" smtClean="0"/>
              <a:t>millions</a:t>
            </a:r>
          </a:p>
          <a:p>
            <a:endParaRPr lang="en-US" sz="2400" b="1" dirty="0" smtClean="0"/>
          </a:p>
          <a:p>
            <a:endParaRPr lang="en-US" sz="2400" b="1" dirty="0"/>
          </a:p>
          <a:p>
            <a:r>
              <a:rPr lang="en-US" sz="2400" b="1" dirty="0" err="1" smtClean="0"/>
              <a:t>Fondee</a:t>
            </a:r>
            <a:r>
              <a:rPr lang="en-US" sz="2400" b="1" dirty="0" smtClean="0"/>
              <a:t> en 843</a:t>
            </a:r>
          </a:p>
          <a:p>
            <a:endParaRPr lang="en-US" sz="2400" b="1" dirty="0" smtClean="0"/>
          </a:p>
          <a:p>
            <a:endParaRPr lang="en-US" sz="2400" b="1" dirty="0"/>
          </a:p>
          <a:p>
            <a:r>
              <a:rPr lang="en-US" sz="2400" b="1" dirty="0" smtClean="0"/>
              <a:t>Le president </a:t>
            </a:r>
            <a:r>
              <a:rPr lang="en-US" sz="2400" b="1" dirty="0" err="1" smtClean="0"/>
              <a:t>est</a:t>
            </a:r>
            <a:r>
              <a:rPr lang="en-US" sz="2400" b="1" dirty="0" smtClean="0"/>
              <a:t> Francois </a:t>
            </a:r>
            <a:r>
              <a:rPr lang="en-US" sz="2400" b="1" dirty="0" err="1" smtClean="0"/>
              <a:t>Olland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54443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vista.su/picture/flags/franc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64" y="332656"/>
            <a:ext cx="9139944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5709606"/>
            <a:ext cx="942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Bleu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5771161"/>
            <a:ext cx="995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Blanc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80312" y="5771161"/>
            <a:ext cx="1112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Rouge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0"/>
            <a:ext cx="266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Le drapeau francais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19348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arisweb.ru/wp-content/uploads/2014/04/55676787879997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477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7784" y="67271"/>
            <a:ext cx="31101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La Marianne</a:t>
            </a:r>
            <a:endParaRPr lang="ru-RU" sz="4400" b="1" dirty="0"/>
          </a:p>
        </p:txBody>
      </p:sp>
      <p:pic>
        <p:nvPicPr>
          <p:cNvPr id="3076" name="Picture 4" descr="http://900igr.net/datai/frantsuzskij-jazyk/Simvoly/0006-005-Marianna-simvol-Frantsuzskoj-respubli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4135" y="34874"/>
            <a:ext cx="1655235" cy="220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297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datas/frantsuzskij-jazyk/Simvoly/0008-008-Galskij-petuk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48464" cy="656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27917"/>
            <a:ext cx="2037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Le coq </a:t>
            </a:r>
            <a:r>
              <a:rPr lang="en-US" sz="2400" b="1" dirty="0" err="1" smtClean="0"/>
              <a:t>gaullois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89154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flickersintime.com/wp-content/uploads/2013/12/la-marseillaise-poster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44005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cinema-francais.fr/images/affiches/affiches_r/affiches_renoir_jean/la_marseillaise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1943"/>
            <a:ext cx="4225284" cy="608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697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orld-countries.net/wp-content/uploads/2015/02/Ejfeleva-bashny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268"/>
            <a:ext cx="8549922" cy="684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56176" y="332656"/>
            <a:ext cx="2091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La Tour Eiffel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15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paristrip.ru/wp-content/uploads/2012/09/22406888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604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957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22parallel.by/wp-content/uploads/2013/06/louvre_ins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605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949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arch-proect.com/wp-content/uploads/2013/03/Sobor-parizkoj-Bogomateri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144000" cy="568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17238"/>
            <a:ext cx="3695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Notre Dame de Paris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2596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36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Гимназия№1</cp:lastModifiedBy>
  <cp:revision>8</cp:revision>
  <dcterms:created xsi:type="dcterms:W3CDTF">2015-10-22T01:44:48Z</dcterms:created>
  <dcterms:modified xsi:type="dcterms:W3CDTF">2019-01-13T07:59:47Z</dcterms:modified>
</cp:coreProperties>
</file>