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2" r:id="rId2"/>
    <p:sldId id="263" r:id="rId3"/>
    <p:sldId id="284" r:id="rId4"/>
    <p:sldId id="265" r:id="rId5"/>
    <p:sldId id="272" r:id="rId6"/>
  </p:sldIdLst>
  <p:sldSz cx="9144000" cy="6858000" type="screen4x3"/>
  <p:notesSz cx="6858000" cy="9144000"/>
  <p:embeddedFontLst>
    <p:embeddedFont>
      <p:font typeface="Calibri" pitchFamily="34" charset="0"/>
      <p:regular r:id="rId7"/>
      <p:bold r:id="rId8"/>
      <p:italic r:id="rId9"/>
      <p:boldItalic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70" d="100"/>
          <a:sy n="70" d="100"/>
        </p:scale>
        <p:origin x="-48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132856"/>
            <a:ext cx="2808312" cy="23762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32" name="Picture 8" descr="https://ramdou31.edumsko.ru/uploads/3000/2681/section/181033/SOLNYShK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92696"/>
            <a:ext cx="6418103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24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08720"/>
            <a:ext cx="5261570" cy="501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17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img04.kupiprodai.ru/112017/15115355759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779030"/>
            <a:ext cx="3744416" cy="524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23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st.depositphotos.com/1620766/1343/v/950/depositphotos_13432228-stock-illustration-vector-icon-sof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15349"/>
            <a:ext cx="624083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4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www.teleadhesivo.com/es/img/mag282-png/folder/products-detalle-png/vinilos-infantiles-pelota-de-circ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96752"/>
            <a:ext cx="460851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8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8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Acer</cp:lastModifiedBy>
  <cp:revision>97</cp:revision>
  <dcterms:created xsi:type="dcterms:W3CDTF">2014-07-06T18:18:01Z</dcterms:created>
  <dcterms:modified xsi:type="dcterms:W3CDTF">2019-01-13T08:35:20Z</dcterms:modified>
</cp:coreProperties>
</file>