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063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86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67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728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958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924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444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46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143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193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93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01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584676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 descr="https://ds02.infourok.ru/uploads/ex/0c1c/0006269b-6b86100b/2/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27041"/>
            <a:ext cx="3985244" cy="298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24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632848" cy="518457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Научимся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писать букву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b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соединять её с другими буквами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писать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слова с заглавной буквой Ё</a:t>
            </a:r>
            <a:r>
              <a:rPr lang="ru-RU" sz="3600" b="1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3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477"/>
            <a:ext cx="4489871" cy="6731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2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484784"/>
            <a:ext cx="3178696" cy="1296144"/>
          </a:xfrm>
        </p:spPr>
        <p:txBody>
          <a:bodyPr/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Ёж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kcn.ru/uploads/kumimage-cyk-799x9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756808"/>
            <a:ext cx="3960440" cy="29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vlfish.narod.ru/images/er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1" y="3573016"/>
            <a:ext cx="5051252" cy="277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84989" y="4450670"/>
            <a:ext cx="2026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Ёрш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81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pozdravka.com/_ph/6/773497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6941368" cy="520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4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8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1_Тема Office</vt:lpstr>
      <vt:lpstr>Презентация PowerPoint</vt:lpstr>
      <vt:lpstr>Цель:   Научимся писать букву,   соединять её с другими буквами,   писать слова с заглавной буквой Ё.  </vt:lpstr>
      <vt:lpstr>Презентация PowerPoint</vt:lpstr>
      <vt:lpstr>Ёж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</cp:revision>
  <dcterms:created xsi:type="dcterms:W3CDTF">2019-01-13T08:34:27Z</dcterms:created>
  <dcterms:modified xsi:type="dcterms:W3CDTF">2019-01-13T08:35:17Z</dcterms:modified>
</cp:coreProperties>
</file>