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s://images2.corriereobjects.it/methode_image/2016/06/01/Tecnologia/Foto%20Tecnologia/nube.png?v=2016060118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648325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http://png.clipart-library.com/images4/2/bass-clipart-red-fish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622851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9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cdn.pixabay.com/photo/2015/06/12/13/07/window-806899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700808"/>
            <a:ext cx="693150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3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img1.liveinternet.ru/images/attach/d/0/136/706/136706599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76672"/>
            <a:ext cx="379715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00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vatars.mds.yandex.net/get-pdb/992060/857d6710-d065-4a37-829f-61704895d273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6886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64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</cp:revision>
  <dcterms:created xsi:type="dcterms:W3CDTF">2019-01-13T08:31:16Z</dcterms:created>
  <dcterms:modified xsi:type="dcterms:W3CDTF">2019-01-13T08:33:26Z</dcterms:modified>
</cp:coreProperties>
</file>