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9" r:id="rId5"/>
    <p:sldId id="258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775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872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790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6826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5673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7358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9960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515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4150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23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08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9071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8229600" cy="315436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Лесом катится клубок,</a:t>
            </a:r>
            <a:b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него колючий бок,</a:t>
            </a:r>
            <a:b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 охотится ночами,</a:t>
            </a:r>
            <a:b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 жуками и мышами.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59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Лесом катится клубок,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У него колючий бок,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Он охотится ночами,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За жуками и мышами.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 descr="http://www.playcast.ru/uploads/2015/06/22/1407426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274902"/>
            <a:ext cx="5022726" cy="311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17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/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Я прихожу с подарками,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Блещу огнями яркими,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Нарядная, забавная, 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На Новый год я – главная.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376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4176464" cy="4680520"/>
          </a:xfrm>
        </p:spPr>
        <p:txBody>
          <a:bodyPr/>
          <a:lstStyle/>
          <a:p>
            <a:pPr indent="450215">
              <a:spcAft>
                <a:spcPts val="0"/>
              </a:spcAft>
            </a:pP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Я прихожу с подарками,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Блещу огнями яркими,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Нарядная, забавная, 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На Новый год я – главная.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s://mbdu-svetlyachok.educrimea.ru/uploads/5000/20466/section/331993/novosti/1110701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32656"/>
            <a:ext cx="4762500" cy="620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80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96752"/>
            <a:ext cx="8229600" cy="3312368"/>
          </a:xfrm>
        </p:spPr>
        <p:txBody>
          <a:bodyPr/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ds04.infourok.ru/uploads/ex/0e59/0012d308-e47df8ac/hello_html_2b7eeca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525" y="1124744"/>
            <a:ext cx="5527992" cy="453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83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Другая 8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 Office</vt:lpstr>
      <vt:lpstr>1_Тема Office</vt:lpstr>
      <vt:lpstr>Лесом катится клубок, У него колючий бок, Он охотится ночами, За жуками и мышами. </vt:lpstr>
      <vt:lpstr>Лесом катится клубок, У него колючий бок, Он охотится ночами, За жуками и мышами. </vt:lpstr>
      <vt:lpstr>Я прихожу с подарками, Блещу огнями яркими, Нарядная, забавная,  На Новый год я – главная. </vt:lpstr>
      <vt:lpstr>Я прихожу с подарками, Блещу огнями яркими, Нарядная, забавная,  На Новый год я – главная.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Лесом катится клубок, У него колючий бок, Он охотится ночами, За жуками и мышами. </dc:title>
  <dc:creator>Acer</dc:creator>
  <cp:lastModifiedBy>Acer</cp:lastModifiedBy>
  <cp:revision>1</cp:revision>
  <dcterms:created xsi:type="dcterms:W3CDTF">2019-01-13T08:31:16Z</dcterms:created>
  <dcterms:modified xsi:type="dcterms:W3CDTF">2019-01-13T08:34:15Z</dcterms:modified>
</cp:coreProperties>
</file>