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8" r:id="rId2"/>
    <p:sldId id="257" r:id="rId3"/>
    <p:sldId id="259" r:id="rId4"/>
    <p:sldId id="260" r:id="rId5"/>
    <p:sldId id="262" r:id="rId6"/>
    <p:sldId id="263" r:id="rId7"/>
    <p:sldId id="266" r:id="rId8"/>
    <p:sldId id="268" r:id="rId9"/>
    <p:sldId id="269" r:id="rId10"/>
    <p:sldId id="270" r:id="rId11"/>
    <p:sldId id="272" r:id="rId12"/>
    <p:sldId id="271" r:id="rId13"/>
    <p:sldId id="275" r:id="rId14"/>
    <p:sldId id="277" r:id="rId15"/>
    <p:sldId id="278" r:id="rId16"/>
    <p:sldId id="280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571612"/>
            <a:ext cx="7815290" cy="2786081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Развитие и коррекция мелкой моторики у детей с ограниченными возможностями (ДЦП) средствами изобразительной деятельности с использованием нетрадиционной техники рисования.</a:t>
            </a:r>
            <a:br>
              <a:rPr lang="ru-RU" sz="2800" b="1" dirty="0" smtClean="0"/>
            </a:br>
            <a:r>
              <a:rPr lang="ru-RU" sz="2800" b="1" dirty="0" smtClean="0"/>
              <a:t>(обобщение опыта)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71538" y="1142984"/>
            <a:ext cx="7358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МБДОУ «Детский сад №201» комбинированного вида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500694" y="4857760"/>
            <a:ext cx="30718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Хорошавина Ирина </a:t>
            </a:r>
          </a:p>
          <a:p>
            <a:r>
              <a:rPr lang="ru-RU" sz="2000" dirty="0" smtClean="0"/>
              <a:t>Александровна,</a:t>
            </a:r>
          </a:p>
          <a:p>
            <a:r>
              <a:rPr lang="ru-RU" sz="2000" dirty="0" smtClean="0"/>
              <a:t>Воспитатель коррекционной группы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357554" y="628652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Барнаул 2015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714629" y="2133600"/>
            <a:ext cx="3895971" cy="2831214"/>
          </a:xfrm>
        </p:spPr>
      </p:pic>
      <p:pic>
        <p:nvPicPr>
          <p:cNvPr id="6" name="Рисунок 5" descr="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14400" y="762000"/>
            <a:ext cx="3429000" cy="47185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000" y="5257800"/>
            <a:ext cx="358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«Бабочка» </a:t>
            </a:r>
          </a:p>
          <a:p>
            <a:pPr algn="ctr"/>
            <a:r>
              <a:rPr lang="ru-RU" sz="2000" dirty="0" smtClean="0"/>
              <a:t>(печать губкой в форме бабочки, магнитиками)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876800" y="5181600"/>
            <a:ext cx="358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«Слон» </a:t>
            </a:r>
          </a:p>
          <a:p>
            <a:pPr algn="ctr"/>
            <a:r>
              <a:rPr lang="ru-RU" sz="2000" dirty="0" smtClean="0"/>
              <a:t>(печать губкой </a:t>
            </a:r>
          </a:p>
          <a:p>
            <a:pPr algn="ctr"/>
            <a:r>
              <a:rPr lang="ru-RU" sz="2000" dirty="0" smtClean="0"/>
              <a:t>в форме слона)</a:t>
            </a:r>
            <a:endParaRPr lang="ru-RU" sz="2000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914400" y="1219200"/>
            <a:ext cx="2914650" cy="3886200"/>
          </a:xfrm>
        </p:spPr>
      </p:pic>
      <p:pic>
        <p:nvPicPr>
          <p:cNvPr id="6" name="Рисунок 5" descr="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24400" y="1981200"/>
            <a:ext cx="4064000" cy="304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0" y="5410200"/>
            <a:ext cx="777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«Лоскутное солнце»</a:t>
            </a:r>
          </a:p>
          <a:p>
            <a:pPr algn="ctr"/>
            <a:r>
              <a:rPr lang="ru-RU" sz="2000" dirty="0" smtClean="0"/>
              <a:t>(закрашивание предметов с помощью сгущенки и варенья, яичного желтка, свеклы)</a:t>
            </a:r>
            <a:endParaRPr lang="ru-RU" sz="20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1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876800" y="1752600"/>
            <a:ext cx="4064001" cy="3048000"/>
          </a:xfrm>
        </p:spPr>
      </p:pic>
      <p:pic>
        <p:nvPicPr>
          <p:cNvPr id="10" name="Рисунок 9" descr="1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1000" y="1752600"/>
            <a:ext cx="4114800" cy="30861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2000" y="5257800"/>
            <a:ext cx="3581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«Домик для трех медведей»</a:t>
            </a:r>
          </a:p>
          <a:p>
            <a:pPr algn="ctr"/>
            <a:r>
              <a:rPr lang="ru-RU" sz="2000" dirty="0" smtClean="0"/>
              <a:t>(печать спичечным коробком, ватной палочкой, поролоновым тычком)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257800" y="5257800"/>
            <a:ext cx="358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«Поможем краскам»</a:t>
            </a:r>
          </a:p>
          <a:p>
            <a:pPr algn="ctr"/>
            <a:r>
              <a:rPr lang="ru-RU" sz="2000" dirty="0" smtClean="0"/>
              <a:t>(рисование ватной палочкой, пальчиком)</a:t>
            </a:r>
            <a:endParaRPr lang="ru-RU" sz="20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953000" y="1524000"/>
            <a:ext cx="3851276" cy="2888457"/>
          </a:xfrm>
        </p:spPr>
      </p:pic>
      <p:sp>
        <p:nvSpPr>
          <p:cNvPr id="7" name="TextBox 6"/>
          <p:cNvSpPr txBox="1"/>
          <p:nvPr/>
        </p:nvSpPr>
        <p:spPr>
          <a:xfrm>
            <a:off x="685800" y="4800600"/>
            <a:ext cx="4038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«Цветы для мамы» </a:t>
            </a:r>
          </a:p>
          <a:p>
            <a:pPr algn="ctr"/>
            <a:r>
              <a:rPr lang="ru-RU" sz="2000" dirty="0" smtClean="0"/>
              <a:t>(печать картофелем с прокручиванием)</a:t>
            </a:r>
          </a:p>
          <a:p>
            <a:pPr algn="ctr"/>
            <a:endParaRPr lang="ru-RU" sz="1200" dirty="0" smtClean="0"/>
          </a:p>
          <a:p>
            <a:pPr algn="ctr"/>
            <a:r>
              <a:rPr lang="ru-RU" sz="2000" dirty="0" smtClean="0"/>
              <a:t>«Грибы для белочки»</a:t>
            </a:r>
          </a:p>
          <a:p>
            <a:pPr algn="ctr"/>
            <a:r>
              <a:rPr lang="ru-RU" sz="2000" dirty="0" smtClean="0"/>
              <a:t>(печать картофелем)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029200" y="4876800"/>
            <a:ext cx="3581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«Осень, осень, в гости просим»</a:t>
            </a:r>
          </a:p>
          <a:p>
            <a:pPr algn="ctr"/>
            <a:r>
              <a:rPr lang="ru-RU" sz="2000" dirty="0" smtClean="0"/>
              <a:t>(печать  из моркови, </a:t>
            </a:r>
            <a:r>
              <a:rPr lang="ru-RU" sz="2000" dirty="0" err="1" smtClean="0"/>
              <a:t>тюричка</a:t>
            </a:r>
            <a:r>
              <a:rPr lang="ru-RU" sz="2000" dirty="0" smtClean="0"/>
              <a:t>, пенопласта и жесткой кисти)</a:t>
            </a:r>
            <a:endParaRPr lang="ru-RU" sz="2000" dirty="0"/>
          </a:p>
        </p:txBody>
      </p:sp>
      <p:pic>
        <p:nvPicPr>
          <p:cNvPr id="9" name="Содержимое 4" descr="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85800" y="1524000"/>
            <a:ext cx="3886200" cy="2914650"/>
          </a:xfrm>
          <a:prstGeom prst="rect">
            <a:avLst/>
          </a:prstGeom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0205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838200" y="914400"/>
            <a:ext cx="3429000" cy="4267200"/>
          </a:xfrm>
        </p:spPr>
      </p:pic>
      <p:pic>
        <p:nvPicPr>
          <p:cNvPr id="6" name="Рисунок 5" descr="DSC0334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76800" y="2286000"/>
            <a:ext cx="3429000" cy="25717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0" y="5410200"/>
            <a:ext cx="739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«Помощь жителям сказочного леса» </a:t>
            </a:r>
          </a:p>
          <a:p>
            <a:pPr algn="ctr"/>
            <a:r>
              <a:rPr lang="ru-RU" sz="2000" dirty="0" smtClean="0"/>
              <a:t>(рисование с помощью валика и капустного листа)</a:t>
            </a:r>
            <a:endParaRPr lang="ru-RU" sz="2000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 r="-797"/>
          <a:stretch>
            <a:fillRect/>
          </a:stretch>
        </p:blipFill>
        <p:spPr>
          <a:xfrm>
            <a:off x="2577736" y="2667000"/>
            <a:ext cx="6109064" cy="3686503"/>
          </a:xfr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33399" y="2057400"/>
            <a:ext cx="7106193" cy="3886200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752600" y="609600"/>
            <a:ext cx="6324600" cy="1466850"/>
          </a:xfrm>
        </p:spPr>
        <p:txBody>
          <a:bodyPr/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Персональные выставки детей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2438400"/>
            <a:ext cx="7848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5867400" cy="1162050"/>
          </a:xfrm>
        </p:spPr>
        <p:txBody>
          <a:bodyPr/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Теоретическая база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410200" y="2209800"/>
            <a:ext cx="2936789" cy="3505200"/>
          </a:xfrm>
        </p:spPr>
      </p:pic>
      <p:pic>
        <p:nvPicPr>
          <p:cNvPr id="8" name="Рисунок 7" descr="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914400" y="1981200"/>
            <a:ext cx="3505200" cy="2033016"/>
          </a:xfrm>
          <a:prstGeom prst="rect">
            <a:avLst/>
          </a:prstGeom>
        </p:spPr>
      </p:pic>
      <p:pic>
        <p:nvPicPr>
          <p:cNvPr id="9" name="Рисунок 8" descr="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914400" y="4191000"/>
            <a:ext cx="3505200" cy="2258158"/>
          </a:xfrm>
          <a:prstGeom prst="rect">
            <a:avLst/>
          </a:prstGeom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33400" y="1905000"/>
            <a:ext cx="3581400" cy="2686050"/>
          </a:xfr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905000" y="457200"/>
            <a:ext cx="5867400" cy="116205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Учу детей творить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4953000"/>
            <a:ext cx="70866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/>
              <a:t>Показываю, как нужно правильно держать карандаш и кисточку</a:t>
            </a:r>
            <a:endParaRPr lang="ru-RU" sz="2600" dirty="0"/>
          </a:p>
        </p:txBody>
      </p:sp>
      <p:pic>
        <p:nvPicPr>
          <p:cNvPr id="11" name="Содержимое 4" descr="1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24400" y="1905000"/>
            <a:ext cx="4041776" cy="2694517"/>
          </a:xfrm>
          <a:prstGeom prst="rect">
            <a:avLst/>
          </a:prstGeom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800600"/>
            <a:ext cx="6172200" cy="68580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Учимся печатать ладошкой и пенопластом.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4" descr="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09600" y="1371600"/>
            <a:ext cx="3886200" cy="2914650"/>
          </a:xfrm>
          <a:prstGeom prst="rect">
            <a:avLst/>
          </a:prstGeom>
        </p:spPr>
      </p:pic>
      <p:pic>
        <p:nvPicPr>
          <p:cNvPr id="10" name="Содержимое 4" descr="8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4749799" y="1371600"/>
            <a:ext cx="3860801" cy="2895600"/>
          </a:xfr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715000" y="1143000"/>
            <a:ext cx="2898775" cy="3865033"/>
          </a:xfrm>
        </p:spPr>
      </p:pic>
      <p:pic>
        <p:nvPicPr>
          <p:cNvPr id="6" name="Содержимое 4" descr="1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3400" y="2057400"/>
            <a:ext cx="4384676" cy="29231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0600" y="5257800"/>
            <a:ext cx="70866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/>
              <a:t>Закрепляем умение рисовать ластиком и печатать магнитом</a:t>
            </a:r>
            <a:endParaRPr lang="ru-RU" sz="2600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057400" y="990600"/>
            <a:ext cx="5111750" cy="3833812"/>
          </a:xfrm>
        </p:spPr>
      </p:pic>
      <p:sp>
        <p:nvSpPr>
          <p:cNvPr id="6" name="TextBox 5"/>
          <p:cNvSpPr txBox="1"/>
          <p:nvPr/>
        </p:nvSpPr>
        <p:spPr>
          <a:xfrm>
            <a:off x="990600" y="4953000"/>
            <a:ext cx="7086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/>
              <a:t>Знакомлю детей с нетрадиционной техникой закрашивания с помощью свеклы, желтка, сгущенки и варенья.</a:t>
            </a:r>
            <a:endParaRPr lang="ru-RU" sz="2600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905000"/>
            <a:ext cx="4064001" cy="3048000"/>
          </a:xfr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676400" y="457200"/>
            <a:ext cx="5867400" cy="116205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Творческая мозаика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5181600"/>
            <a:ext cx="358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«Осеннее дерево» </a:t>
            </a:r>
          </a:p>
          <a:p>
            <a:pPr algn="ctr"/>
            <a:r>
              <a:rPr lang="ru-RU" sz="2000" dirty="0" smtClean="0"/>
              <a:t>(оттиск печаткой из ластика)</a:t>
            </a:r>
            <a:endParaRPr lang="ru-RU" sz="2000" dirty="0"/>
          </a:p>
        </p:txBody>
      </p:sp>
      <p:pic>
        <p:nvPicPr>
          <p:cNvPr id="9" name="Рисунок 8" descr="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029200" y="1905000"/>
            <a:ext cx="3733800" cy="304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05400" y="5181600"/>
            <a:ext cx="358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«Ракета летит к звездам» (печать с помощью картонного трафарета)</a:t>
            </a:r>
            <a:endParaRPr lang="ru-RU" sz="20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990600" y="990600"/>
            <a:ext cx="3322485" cy="4572000"/>
          </a:xfrm>
        </p:spPr>
      </p:pic>
      <p:pic>
        <p:nvPicPr>
          <p:cNvPr id="8" name="Рисунок 7" descr="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76800" y="2209800"/>
            <a:ext cx="3556000" cy="2667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05400" y="5486400"/>
            <a:ext cx="358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«Лебедь»</a:t>
            </a:r>
          </a:p>
          <a:p>
            <a:pPr algn="ctr"/>
            <a:r>
              <a:rPr lang="ru-RU" sz="2000" dirty="0" smtClean="0"/>
              <a:t>(обведение ладошки и доведение ее до образа)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81000" y="5562600"/>
            <a:ext cx="4191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«Рябинка» </a:t>
            </a:r>
          </a:p>
          <a:p>
            <a:pPr algn="ctr"/>
            <a:r>
              <a:rPr lang="ru-RU" dirty="0" smtClean="0"/>
              <a:t>(печать ладошкой, ватной палочкой, трафаретом из картофеля)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010149" y="1752600"/>
            <a:ext cx="3759201" cy="2819400"/>
          </a:xfrm>
        </p:spPr>
      </p:pic>
      <p:pic>
        <p:nvPicPr>
          <p:cNvPr id="7" name="Содержимое 4" descr="1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62000" y="1752600"/>
            <a:ext cx="3810000" cy="2857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000" y="4953000"/>
            <a:ext cx="3581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«Зимний день»</a:t>
            </a:r>
          </a:p>
          <a:p>
            <a:pPr algn="ctr"/>
            <a:r>
              <a:rPr lang="ru-RU" sz="2000" dirty="0" smtClean="0"/>
              <a:t>(рисование поролоном, пальчиками, мятой бумагой печать ладошкой)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5029200"/>
            <a:ext cx="373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«Почему снеговик загрустил»</a:t>
            </a:r>
          </a:p>
          <a:p>
            <a:pPr algn="ctr"/>
            <a:r>
              <a:rPr lang="ru-RU" sz="2000" dirty="0" smtClean="0"/>
              <a:t>(рисование губкой, пальчиками)</a:t>
            </a:r>
            <a:endParaRPr lang="ru-RU" sz="2000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254</TotalTime>
  <Words>291</Words>
  <Application>Microsoft Office PowerPoint</Application>
  <PresentationFormat>Экран (4:3)</PresentationFormat>
  <Paragraphs>46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Развитие и коррекция мелкой моторики у детей с ограниченными возможностями (ДЦП) средствами изобразительной деятельности с использованием нетрадиционной техники рисования. (обобщение опыта)</vt:lpstr>
      <vt:lpstr>Теоретическая база</vt:lpstr>
      <vt:lpstr>Слайд 3</vt:lpstr>
      <vt:lpstr>Учимся печатать ладошкой и пенопластом.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Персональные выставки детей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и коррекция мелкой моторики у детей с ограниченными возможностями (ДЦП) средствами изобразительной деятельности с использованием нетрадиционной техники рисования. (обобщение опыта)</dc:title>
  <dc:creator>Julia</dc:creator>
  <cp:lastModifiedBy>Юля</cp:lastModifiedBy>
  <cp:revision>16</cp:revision>
  <dcterms:created xsi:type="dcterms:W3CDTF">2015-06-24T14:22:32Z</dcterms:created>
  <dcterms:modified xsi:type="dcterms:W3CDTF">2019-01-13T04:54:33Z</dcterms:modified>
</cp:coreProperties>
</file>