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1E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ezhika.ru/mamaladushka/wp-content/uploads/781.jpg" TargetMode="External"/><Relationship Id="rId2" Type="http://schemas.openxmlformats.org/officeDocument/2006/relationships/hyperlink" Target="http://www.ljplus.ru/img3/p/l/pleno_de_vida/list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4.pic4you.ru/y2014/08-13/12216/4543947.png" TargetMode="External"/><Relationship Id="rId4" Type="http://schemas.openxmlformats.org/officeDocument/2006/relationships/hyperlink" Target="http://s4.pic4you.ru/y2014/08-13/12216/4543944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785926"/>
            <a:ext cx="6000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Дружба -  великая сила!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  И любая беда – не беда, если рядом    друзья.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857224" y="785794"/>
          <a:ext cx="5243517" cy="1626638"/>
        </p:xfrm>
        <a:graphic>
          <a:graphicData uri="http://schemas.openxmlformats.org/presentationml/2006/ole">
            <p:oleObj spid="_x0000_s24577" name="Формула" r:id="rId3" imgW="1282680" imgH="393480" progId="Equation.3">
              <p:embed/>
            </p:oleObj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000100" y="2786058"/>
          <a:ext cx="5053016" cy="1555244"/>
        </p:xfrm>
        <a:graphic>
          <a:graphicData uri="http://schemas.openxmlformats.org/presentationml/2006/ole">
            <p:oleObj spid="_x0000_s24579" name="Формула" r:id="rId4" imgW="1295280" imgH="393480" progId="Equation.3">
              <p:embed/>
            </p:oleObj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1034840" y="4714884"/>
          <a:ext cx="5254820" cy="1495513"/>
        </p:xfrm>
        <a:graphic>
          <a:graphicData uri="http://schemas.openxmlformats.org/presentationml/2006/ole">
            <p:oleObj spid="_x0000_s24581" name="Формула" r:id="rId5" imgW="1396800" imgH="393480" progId="Equation.3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 rot="5400000">
            <a:off x="3571868" y="1000108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143372" y="1000108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643306" y="1928802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143372" y="1928802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500430" y="3000372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143372" y="3000372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571868" y="3786190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143372" y="3857628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571868" y="4929198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143372" y="4929198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428992" y="5715016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214810" y="5786454"/>
            <a:ext cx="500066" cy="3571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286116" y="500042"/>
            <a:ext cx="5357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57148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14678" y="1785926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185736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86116" y="2714620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00562" y="257174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86116" y="3929066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00562" y="3786190"/>
            <a:ext cx="4443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86116" y="4786322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00562" y="4572008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578645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72000" y="578645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Интернет-ресурсы: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http://www.ljplus.ru/img3/p/l/pleno_de_vida/list2.JPG</a:t>
            </a:r>
            <a:r>
              <a:rPr lang="ru-RU" sz="2000" dirty="0" smtClean="0"/>
              <a:t> -фон</a:t>
            </a:r>
          </a:p>
          <a:p>
            <a:r>
              <a:rPr lang="en-US" sz="2000" dirty="0" smtClean="0">
                <a:hlinkClick r:id="rId3"/>
              </a:rPr>
              <a:t>http://www.3ezhika.ru/mamaladushka/wp-content/uploads/781.jpg</a:t>
            </a:r>
            <a:r>
              <a:rPr lang="ru-RU" sz="2000" dirty="0" smtClean="0"/>
              <a:t> -клипарт</a:t>
            </a:r>
          </a:p>
          <a:p>
            <a:r>
              <a:rPr lang="en-US" sz="2000" dirty="0" smtClean="0">
                <a:hlinkClick r:id="rId4"/>
              </a:rPr>
              <a:t>http://s4.pic4you.ru/y2014/08-1</a:t>
            </a:r>
            <a:endParaRPr lang="ru-RU" sz="2000" dirty="0" smtClean="0">
              <a:hlinkClick r:id="rId4"/>
            </a:endParaRPr>
          </a:p>
          <a:p>
            <a:r>
              <a:rPr lang="en-US" sz="2000" dirty="0" smtClean="0">
                <a:hlinkClick r:id="rId4"/>
              </a:rPr>
              <a:t>3/12216/4543944.png</a:t>
            </a:r>
            <a:r>
              <a:rPr lang="ru-RU" sz="2000" dirty="0" smtClean="0"/>
              <a:t> –мальчик</a:t>
            </a:r>
          </a:p>
          <a:p>
            <a:r>
              <a:rPr lang="en-US" sz="2000" dirty="0" smtClean="0">
                <a:hlinkClick r:id="rId5"/>
              </a:rPr>
              <a:t>http://s4.pic4you.ru/y2014/08-13/12216/4543947.png</a:t>
            </a:r>
            <a:r>
              <a:rPr lang="ru-RU" sz="2000" dirty="0" smtClean="0"/>
              <a:t> -девочка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4500562" y="1142984"/>
            <a:ext cx="4315920" cy="4643470"/>
          </a:xfrm>
          <a:prstGeom prst="vertic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71472" y="1142984"/>
            <a:ext cx="4315920" cy="4643470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Вычислите устно: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    15+65                2400:40</a:t>
            </a:r>
          </a:p>
          <a:p>
            <a:pPr algn="ctr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        ∙3                      +240</a:t>
            </a:r>
          </a:p>
          <a:p>
            <a:pPr algn="ctr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      :12                          ∙7</a:t>
            </a:r>
          </a:p>
          <a:p>
            <a:pPr algn="ctr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      -20                    -1900 </a:t>
            </a:r>
            <a:endParaRPr lang="ru-RU" sz="1000" b="1" dirty="0" smtClean="0"/>
          </a:p>
          <a:p>
            <a:pPr algn="ctr">
              <a:buNone/>
            </a:pPr>
            <a:r>
              <a:rPr lang="ru-RU" sz="1000" b="1" dirty="0" smtClean="0"/>
              <a:t>                             _____________________________________                                    _______________________________________</a:t>
            </a:r>
          </a:p>
          <a:p>
            <a:pPr algn="ctr">
              <a:buNone/>
            </a:pPr>
            <a:r>
              <a:rPr lang="ru-RU" sz="4800" b="1" dirty="0" smtClean="0"/>
              <a:t>        ?                             ?</a:t>
            </a:r>
            <a:endParaRPr lang="ru-RU" sz="5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Сократите дробь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1357322" cy="358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571612"/>
            <a:ext cx="1371607" cy="348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643050"/>
            <a:ext cx="1401262" cy="3459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Найдите площадь двора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122" name="AutoShape 2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&amp;mcy;&amp;acy;&amp;gcy;&amp;ncy;&amp;acy;&amp;tcy;-&amp;dcy;&amp;vcy;.&amp;rcy;&amp;fcy;/files/329/land-proektir.jpg"/>
          <p:cNvSpPr>
            <a:spLocks noChangeAspect="1" noChangeArrowheads="1"/>
          </p:cNvSpPr>
          <p:nvPr/>
        </p:nvSpPr>
        <p:spPr bwMode="auto">
          <a:xfrm>
            <a:off x="155575" y="-3360738"/>
            <a:ext cx="12192000" cy="7010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tvoidizain.ru/wp-content/uploads/2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1285860"/>
            <a:ext cx="4657725" cy="4105275"/>
          </a:xfrm>
          <a:prstGeom prst="rect">
            <a:avLst/>
          </a:prstGeom>
          <a:noFill/>
        </p:spPr>
      </p:pic>
      <p:sp>
        <p:nvSpPr>
          <p:cNvPr id="5132" name="AutoShape 12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4" name="AutoShape 14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6" name="AutoShape 16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8" name="AutoShape 18" descr="http://%D0%BC%D0%B0%D0%B3%D0%BD%D0%B0%D1%82-%D0%B4%D0%B2.%D1%80%D1%84/files/329/land-proekti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40" name="Picture 20" descr="https://im2-tub-ru.yandex.net/i?id=d9e7a0c6aba85b5a75b59f499939dae5&amp;n=33&amp;h=215&amp;w=3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286124"/>
            <a:ext cx="3661924" cy="340519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 rot="794877">
            <a:off x="1027509" y="4651633"/>
            <a:ext cx="1186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3м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9038862">
            <a:off x="415859" y="1702971"/>
            <a:ext cx="1380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568253">
            <a:off x="5685610" y="3060469"/>
            <a:ext cx="1029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Какова масса салата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im3-tub-ru.yandex.net/i?id=168350823abc3ffd4a0ea53cae098add&amp;n=33&amp;h=215&amp;w=3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3638550" cy="2047876"/>
          </a:xfrm>
          <a:prstGeom prst="rect">
            <a:avLst/>
          </a:prstGeom>
          <a:noFill/>
        </p:spPr>
      </p:pic>
      <p:pic>
        <p:nvPicPr>
          <p:cNvPr id="4100" name="Picture 4" descr="https://im3-tub-ru.yandex.net/i?id=ceeb777009cdf18e01f0401708683154&amp;n=33&amp;h=215&amp;w=2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428736"/>
            <a:ext cx="2733675" cy="2047876"/>
          </a:xfrm>
          <a:prstGeom prst="rect">
            <a:avLst/>
          </a:prstGeom>
          <a:noFill/>
        </p:spPr>
      </p:pic>
      <p:pic>
        <p:nvPicPr>
          <p:cNvPr id="4102" name="Picture 6" descr="http://baby-i-mama.ru/images/ogyrcu-i-pomidor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071810"/>
            <a:ext cx="3048000" cy="28003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71934" y="5715016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9" name="Содержимое 8"/>
          <p:cNvGraphicFramePr>
            <a:graphicFrameLocks noChangeAspect="1"/>
          </p:cNvGraphicFramePr>
          <p:nvPr>
            <p:ph idx="1"/>
          </p:nvPr>
        </p:nvGraphicFramePr>
        <p:xfrm>
          <a:off x="357158" y="3000372"/>
          <a:ext cx="1901825" cy="2032848"/>
        </p:xfrm>
        <a:graphic>
          <a:graphicData uri="http://schemas.openxmlformats.org/presentationml/2006/ole">
            <p:oleObj spid="_x0000_s4103" name="Формула" r:id="rId6" imgW="3682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358082" y="3000372"/>
          <a:ext cx="1785918" cy="1909085"/>
        </p:xfrm>
        <a:graphic>
          <a:graphicData uri="http://schemas.openxmlformats.org/presentationml/2006/ole">
            <p:oleObj spid="_x0000_s4104" name="Формула" r:id="rId7" imgW="368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сколько Саша выше Коли?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://&amp;mcy;&amp;acy;&amp;gcy;&amp;ncy;&amp;acy;&amp;tcy;-&amp;dcy;&amp;vcy;.&amp;rcy;&amp;fcy;/files/329/land-proektir.jpg"/>
          <p:cNvSpPr>
            <a:spLocks noChangeAspect="1" noChangeArrowheads="1"/>
          </p:cNvSpPr>
          <p:nvPr/>
        </p:nvSpPr>
        <p:spPr bwMode="auto">
          <a:xfrm>
            <a:off x="155575" y="-3360738"/>
            <a:ext cx="12192000" cy="7010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://&amp;mcy;&amp;acy;&amp;gcy;&amp;ncy;&amp;acy;&amp;tcy;-&amp;dcy;&amp;vcy;.&amp;rcy;&amp;fcy;/files/329/land-proektir.jpg"/>
          <p:cNvSpPr>
            <a:spLocks noChangeAspect="1" noChangeArrowheads="1"/>
          </p:cNvSpPr>
          <p:nvPr/>
        </p:nvSpPr>
        <p:spPr bwMode="auto">
          <a:xfrm>
            <a:off x="155575" y="-3360738"/>
            <a:ext cx="12192000" cy="7010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://cs323523.vk.me/v323523359/9490/PGR0cnexMZ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643050"/>
            <a:ext cx="3967150" cy="4429156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16200000" flipH="1">
            <a:off x="4107653" y="3821909"/>
            <a:ext cx="3714776" cy="71438"/>
          </a:xfrm>
          <a:prstGeom prst="straightConnector1">
            <a:avLst/>
          </a:prstGeom>
          <a:ln w="44450"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1071538" y="3286124"/>
            <a:ext cx="3071834" cy="71438"/>
          </a:xfrm>
          <a:prstGeom prst="straightConnector1">
            <a:avLst/>
          </a:prstGeom>
          <a:ln w="44450"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Содержимое 11"/>
          <p:cNvGraphicFramePr>
            <a:graphicFrameLocks noChangeAspect="1"/>
          </p:cNvGraphicFramePr>
          <p:nvPr>
            <p:ph idx="1"/>
          </p:nvPr>
        </p:nvGraphicFramePr>
        <p:xfrm>
          <a:off x="6000750" y="2917825"/>
          <a:ext cx="1155700" cy="1155700"/>
        </p:xfrm>
        <a:graphic>
          <a:graphicData uri="http://schemas.openxmlformats.org/presentationml/2006/ole">
            <p:oleObj spid="_x0000_s3079" name="Формула" r:id="rId4" imgW="393480" imgH="393480" progId="Equation.3">
              <p:embed/>
            </p:oleObj>
          </a:graphicData>
        </a:graphic>
      </p:graphicFrame>
      <p:graphicFrame>
        <p:nvGraphicFramePr>
          <p:cNvPr id="3080" name="Содержимое 11"/>
          <p:cNvGraphicFramePr>
            <a:graphicFrameLocks noChangeAspect="1"/>
          </p:cNvGraphicFramePr>
          <p:nvPr/>
        </p:nvGraphicFramePr>
        <p:xfrm>
          <a:off x="1357290" y="2357430"/>
          <a:ext cx="1155700" cy="1155700"/>
        </p:xfrm>
        <a:graphic>
          <a:graphicData uri="http://schemas.openxmlformats.org/presentationml/2006/ole">
            <p:oleObj spid="_x0000_s3080" name="Формула" r:id="rId5" imgW="3934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Установите соответствие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17680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285860"/>
            <a:ext cx="195767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42"/>
          <p:cNvGrpSpPr>
            <a:grpSpLocks/>
          </p:cNvGrpSpPr>
          <p:nvPr/>
        </p:nvGrpSpPr>
        <p:grpSpPr bwMode="auto">
          <a:xfrm>
            <a:off x="142844" y="2643182"/>
            <a:ext cx="2357454" cy="2386002"/>
            <a:chOff x="0" y="0"/>
            <a:chExt cx="2448" cy="2448"/>
          </a:xfrm>
        </p:grpSpPr>
        <p:sp>
          <p:nvSpPr>
            <p:cNvPr id="14" name="AutoShape 38"/>
            <p:cNvSpPr>
              <a:spLocks noChangeArrowheads="1"/>
            </p:cNvSpPr>
            <p:nvPr/>
          </p:nvSpPr>
          <p:spPr bwMode="auto">
            <a:xfrm rot="-2700000">
              <a:off x="720" y="0"/>
              <a:ext cx="1008" cy="1008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800" b="1">
                <a:solidFill>
                  <a:srgbClr val="002060"/>
                </a:solidFill>
              </a:endParaRPr>
            </a:p>
          </p:txBody>
        </p:sp>
        <p:sp>
          <p:nvSpPr>
            <p:cNvPr id="15" name="AutoShape 39"/>
            <p:cNvSpPr>
              <a:spLocks noChangeArrowheads="1"/>
            </p:cNvSpPr>
            <p:nvPr/>
          </p:nvSpPr>
          <p:spPr bwMode="auto">
            <a:xfrm rot="-8100000">
              <a:off x="0" y="720"/>
              <a:ext cx="1008" cy="1008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800" b="1">
                <a:solidFill>
                  <a:srgbClr val="00B050"/>
                </a:solidFill>
              </a:endParaRPr>
            </a:p>
          </p:txBody>
        </p:sp>
        <p:sp>
          <p:nvSpPr>
            <p:cNvPr id="16" name="AutoShape 40"/>
            <p:cNvSpPr>
              <a:spLocks noChangeArrowheads="1"/>
            </p:cNvSpPr>
            <p:nvPr/>
          </p:nvSpPr>
          <p:spPr bwMode="auto">
            <a:xfrm rot="8100000">
              <a:off x="720" y="1440"/>
              <a:ext cx="1008" cy="1008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800" b="1">
                <a:solidFill>
                  <a:srgbClr val="002060"/>
                </a:solidFill>
              </a:endParaRPr>
            </a:p>
          </p:txBody>
        </p:sp>
        <p:sp>
          <p:nvSpPr>
            <p:cNvPr id="17" name="AutoShape 41"/>
            <p:cNvSpPr>
              <a:spLocks noChangeArrowheads="1"/>
            </p:cNvSpPr>
            <p:nvPr/>
          </p:nvSpPr>
          <p:spPr bwMode="auto">
            <a:xfrm rot="2700000">
              <a:off x="1440" y="720"/>
              <a:ext cx="1008" cy="1008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800" b="1">
                <a:solidFill>
                  <a:srgbClr val="002060"/>
                </a:solidFill>
              </a:endParaRPr>
            </a:p>
          </p:txBody>
        </p:sp>
      </p:grpSp>
      <p:pic>
        <p:nvPicPr>
          <p:cNvPr id="18" name="Picture 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929198"/>
            <a:ext cx="1428760" cy="13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786050" y="3571876"/>
          <a:ext cx="2857520" cy="251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752"/>
                <a:gridCol w="285752"/>
                <a:gridCol w="285752"/>
                <a:gridCol w="285752"/>
                <a:gridCol w="285752"/>
                <a:gridCol w="285752"/>
                <a:gridCol w="285752"/>
                <a:gridCol w="285752"/>
                <a:gridCol w="285752"/>
                <a:gridCol w="285752"/>
              </a:tblGrid>
              <a:tr h="251459"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</a:tr>
              <a:tr h="251459"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214282" y="1214422"/>
            <a:ext cx="42403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307181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20" y="5000636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43174" y="1357298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428860" y="3429000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00760" y="2214554"/>
            <a:ext cx="571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72198" y="2857496"/>
            <a:ext cx="4443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72198" y="3429000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72198" y="4000504"/>
            <a:ext cx="4443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72198" y="471488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572007"/>
            <a:ext cx="2214578" cy="207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Прямоугольник 35"/>
          <p:cNvSpPr/>
          <p:nvPr/>
        </p:nvSpPr>
        <p:spPr>
          <a:xfrm>
            <a:off x="7358082" y="1500174"/>
            <a:ext cx="44435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286644" y="1571612"/>
            <a:ext cx="63880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72330" y="3071810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358082" y="4929198"/>
            <a:ext cx="4443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429652" y="4000504"/>
            <a:ext cx="4443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358214" y="2357430"/>
            <a:ext cx="4203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286776" y="400050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143900" y="4572008"/>
            <a:ext cx="8867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100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358214" y="2285992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358214" y="2857496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86644" y="3071810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286644" y="3643314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358082" y="4857760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358082" y="5572140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rot="5400000">
            <a:off x="3001170" y="4071930"/>
            <a:ext cx="5571346" cy="794"/>
          </a:xfrm>
          <a:prstGeom prst="line">
            <a:avLst/>
          </a:prstGeom>
          <a:ln w="44450">
            <a:solidFill>
              <a:srgbClr val="E81E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8286776" y="4000504"/>
            <a:ext cx="4443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6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лишнее?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ChangeAspect="1"/>
          </p:cNvGraphicFramePr>
          <p:nvPr>
            <p:ph idx="1"/>
          </p:nvPr>
        </p:nvGraphicFramePr>
        <p:xfrm>
          <a:off x="428624" y="1500174"/>
          <a:ext cx="2156863" cy="1392251"/>
        </p:xfrm>
        <a:graphic>
          <a:graphicData uri="http://schemas.openxmlformats.org/presentationml/2006/ole">
            <p:oleObj spid="_x0000_s20483" name="Формула" r:id="rId3" imgW="6094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024063" y="3214688"/>
          <a:ext cx="2233612" cy="1357312"/>
        </p:xfrm>
        <a:graphic>
          <a:graphicData uri="http://schemas.openxmlformats.org/presentationml/2006/ole">
            <p:oleObj spid="_x0000_s20484" name="Формула" r:id="rId4" imgW="64764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357686" y="1428736"/>
          <a:ext cx="2173287" cy="1643063"/>
        </p:xfrm>
        <a:graphic>
          <a:graphicData uri="http://schemas.openxmlformats.org/presentationml/2006/ole">
            <p:oleObj spid="_x0000_s20485" name="Формула" r:id="rId5" imgW="52056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214942" y="3714752"/>
          <a:ext cx="1998684" cy="1822627"/>
        </p:xfrm>
        <a:graphic>
          <a:graphicData uri="http://schemas.openxmlformats.org/presentationml/2006/ole">
            <p:oleObj spid="_x0000_s20486" name="Формула" r:id="rId6" imgW="43164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000100" y="4857760"/>
          <a:ext cx="1723522" cy="1444032"/>
        </p:xfrm>
        <a:graphic>
          <a:graphicData uri="http://schemas.openxmlformats.org/presentationml/2006/ole">
            <p:oleObj spid="_x0000_s20487" name="Формула" r:id="rId7" imgW="4698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116</Words>
  <PresentationFormat>Экран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Формула</vt:lpstr>
      <vt:lpstr>Microsoft Equation 3.0</vt:lpstr>
      <vt:lpstr>Слайд 1</vt:lpstr>
      <vt:lpstr>Вычислите устно:</vt:lpstr>
      <vt:lpstr>Сократите дробь</vt:lpstr>
      <vt:lpstr>Найдите площадь двора</vt:lpstr>
      <vt:lpstr>Какова масса салата</vt:lpstr>
      <vt:lpstr>На сколько Саша выше Коли?</vt:lpstr>
      <vt:lpstr>Установите соответствие</vt:lpstr>
      <vt:lpstr>Что лишнее?</vt:lpstr>
      <vt:lpstr>Слайд 9</vt:lpstr>
      <vt:lpstr>Слайд 10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27</cp:revision>
  <dcterms:created xsi:type="dcterms:W3CDTF">2014-12-29T13:03:16Z</dcterms:created>
  <dcterms:modified xsi:type="dcterms:W3CDTF">2016-03-30T10:36:24Z</dcterms:modified>
</cp:coreProperties>
</file>