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2" r:id="rId5"/>
    <p:sldId id="261" r:id="rId6"/>
    <p:sldId id="258" r:id="rId7"/>
    <p:sldId id="263" r:id="rId8"/>
    <p:sldId id="264" r:id="rId9"/>
    <p:sldId id="265" r:id="rId10"/>
    <p:sldId id="266" r:id="rId11"/>
    <p:sldId id="269" r:id="rId12"/>
    <p:sldId id="268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D1D2F52-51D4-4F4C-B12E-0C8C3219676E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489567D-709E-4EA3-81A8-CB8F01518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D2F52-51D4-4F4C-B12E-0C8C3219676E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89567D-709E-4EA3-81A8-CB8F01518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D2F52-51D4-4F4C-B12E-0C8C3219676E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89567D-709E-4EA3-81A8-CB8F01518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D2F52-51D4-4F4C-B12E-0C8C3219676E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89567D-709E-4EA3-81A8-CB8F015185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D2F52-51D4-4F4C-B12E-0C8C3219676E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89567D-709E-4EA3-81A8-CB8F015185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D2F52-51D4-4F4C-B12E-0C8C3219676E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89567D-709E-4EA3-81A8-CB8F015185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D2F52-51D4-4F4C-B12E-0C8C3219676E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89567D-709E-4EA3-81A8-CB8F01518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D2F52-51D4-4F4C-B12E-0C8C3219676E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89567D-709E-4EA3-81A8-CB8F015185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D2F52-51D4-4F4C-B12E-0C8C3219676E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89567D-709E-4EA3-81A8-CB8F01518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D1D2F52-51D4-4F4C-B12E-0C8C3219676E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89567D-709E-4EA3-81A8-CB8F01518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D1D2F52-51D4-4F4C-B12E-0C8C3219676E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489567D-709E-4EA3-81A8-CB8F015185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D1D2F52-51D4-4F4C-B12E-0C8C3219676E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489567D-709E-4EA3-81A8-CB8F01518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Мои рисунки\фотографии\img233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214282" y="214290"/>
            <a:ext cx="2387599" cy="375965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86050" y="785794"/>
            <a:ext cx="6072230" cy="26776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КРАВЧЕНКО НАДЕЖДА АЛЕКСАНДРОВНА,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учитель начальных классов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МОУ СОШ № 1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п.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Пангоды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Тюменской области,</a:t>
            </a: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Надымского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района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8926" y="4714884"/>
            <a:ext cx="6072230" cy="120032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МОЁ ПЕДАГОГИЧЕСКОЕ КРЕДО: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«ИНИЦИАТИВА, ПОИСК, ТВОРЧЕСТВО»</a:t>
            </a:r>
            <a:endParaRPr lang="ru-RU" sz="2400" b="1" i="1" dirty="0">
              <a:solidFill>
                <a:srgbClr val="00206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1027" name="Picture 3" descr="C:\Documents and Settings\Admin\Мои документы\курсы\My Pictures\логотипы\1\pic_bookman_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571877"/>
            <a:ext cx="1145914" cy="101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28604"/>
            <a:ext cx="4076003" cy="3857652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28604"/>
            <a:ext cx="3935325" cy="3929090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  <a:effectLst/>
        </p:spPr>
      </p:pic>
      <p:pic>
        <p:nvPicPr>
          <p:cNvPr id="7" name="Picture 4" descr="C:\Documents and Settings\Admin\Мои документы\курсы\My Pictures\Дети\p5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4643446"/>
            <a:ext cx="2324100" cy="1609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7166"/>
            <a:ext cx="314327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857496"/>
            <a:ext cx="2037412" cy="2425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1214422"/>
            <a:ext cx="5310436" cy="4000528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3" name="Object 1"/>
          <p:cNvGraphicFramePr>
            <a:graphicFrameLocks noChangeAspect="1"/>
          </p:cNvGraphicFramePr>
          <p:nvPr/>
        </p:nvGraphicFramePr>
        <p:xfrm>
          <a:off x="142844" y="0"/>
          <a:ext cx="9144000" cy="6862321"/>
        </p:xfrm>
        <a:graphic>
          <a:graphicData uri="http://schemas.openxmlformats.org/presentationml/2006/ole">
            <p:oleObj spid="_x0000_s23553" name="Слайд" r:id="rId3" imgW="4008077" imgH="3004990" progId="PowerPoint.Slide.12">
              <p:embed/>
            </p:oleObj>
          </a:graphicData>
        </a:graphic>
      </p:graphicFrame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/>
          <a:srcRect r="3226" b="3226"/>
          <a:stretch>
            <a:fillRect/>
          </a:stretch>
        </p:blipFill>
        <p:spPr bwMode="auto">
          <a:xfrm>
            <a:off x="4071934" y="3643314"/>
            <a:ext cx="250033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42844" y="0"/>
            <a:ext cx="71438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286908" cy="146604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СКАЗОЧНЫЕ</a:t>
            </a:r>
          </a:p>
          <a:p>
            <a:pPr algn="ctr">
              <a:lnSpc>
                <a:spcPct val="200000"/>
              </a:lnSpc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ГОСТИ  УРОКА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5"/>
          <a:srcRect r="52539" b="14727"/>
          <a:stretch>
            <a:fillRect/>
          </a:stretch>
        </p:blipFill>
        <p:spPr bwMode="auto">
          <a:xfrm>
            <a:off x="214282" y="3214686"/>
            <a:ext cx="2214578" cy="285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08" y="1571612"/>
            <a:ext cx="271464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8600" y="500042"/>
            <a:ext cx="8534400" cy="464742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Прозвени-ка дружок,</a:t>
            </a:r>
          </a:p>
          <a:p>
            <a:pPr algn="ctr"/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Голосистый звонок.</a:t>
            </a:r>
          </a:p>
          <a:p>
            <a:pPr algn="ctr"/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Перемену ждут ребята,</a:t>
            </a:r>
          </a:p>
          <a:p>
            <a:pPr algn="ctr"/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Поиграть, попрыгать надо!</a:t>
            </a:r>
          </a:p>
          <a:p>
            <a:pPr algn="ctr">
              <a:defRPr/>
            </a:pPr>
            <a:endParaRPr lang="ru-RU" sz="3200" cap="all" dirty="0">
              <a:ln/>
              <a:solidFill>
                <a:schemeClr val="bg2">
                  <a:lumMod val="2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Black" pitchFamily="34" charset="0"/>
            </a:endParaRPr>
          </a:p>
          <a:p>
            <a:pPr>
              <a:defRPr/>
            </a:pPr>
            <a:endParaRPr lang="ru-RU" sz="3200" cap="all" dirty="0">
              <a:ln/>
              <a:solidFill>
                <a:schemeClr val="bg2">
                  <a:lumMod val="2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Black" pitchFamily="34" charset="0"/>
            </a:endParaRPr>
          </a:p>
          <a:p>
            <a:pPr algn="ctr">
              <a:defRPr/>
            </a:pPr>
            <a:r>
              <a:rPr lang="ru-RU" sz="4000" cap="all" dirty="0">
                <a:ln/>
                <a:solidFill>
                  <a:schemeClr val="bg2">
                    <a:lumMod val="2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С</a:t>
            </a:r>
            <a:r>
              <a:rPr lang="ru-RU" sz="3200" cap="all" dirty="0">
                <a:ln/>
                <a:solidFill>
                  <a:schemeClr val="bg2">
                    <a:lumMod val="2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пасибо</a:t>
            </a:r>
          </a:p>
          <a:p>
            <a:pPr algn="ctr">
              <a:defRPr/>
            </a:pPr>
            <a:r>
              <a:rPr lang="ru-RU" sz="3200" cap="all" dirty="0">
                <a:ln/>
                <a:solidFill>
                  <a:schemeClr val="bg2">
                    <a:lumMod val="2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за  внимание!</a:t>
            </a:r>
            <a:r>
              <a:rPr lang="ru-RU" sz="3200" cap="all" dirty="0">
                <a:ln/>
                <a:solidFill>
                  <a:schemeClr val="bg2">
                    <a:lumMod val="2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charset="0"/>
              </a:rPr>
              <a:t> </a:t>
            </a:r>
          </a:p>
        </p:txBody>
      </p:sp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685800" y="228600"/>
            <a:ext cx="608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ru-RU" b="0">
              <a:latin typeface="Arial" charset="0"/>
            </a:endParaRPr>
          </a:p>
        </p:txBody>
      </p:sp>
      <p:pic>
        <p:nvPicPr>
          <p:cNvPr id="26627" name="Picture 16" descr="malch8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1888" y="4267200"/>
            <a:ext cx="293211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18" descr="4d50904dd44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071810"/>
            <a:ext cx="214471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ost-55307-124090820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142852"/>
            <a:ext cx="850112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28926" y="3000372"/>
            <a:ext cx="2500330" cy="2585323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УРОК</a:t>
            </a:r>
          </a:p>
          <a:p>
            <a:pPr algn="ctr">
              <a:lnSpc>
                <a:spcPct val="150000"/>
              </a:lnSpc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ЧИСТОЙ</a:t>
            </a:r>
          </a:p>
          <a:p>
            <a:pPr algn="ctr">
              <a:lnSpc>
                <a:spcPct val="150000"/>
              </a:lnSpc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ВОДЫ</a:t>
            </a:r>
            <a:endParaRPr lang="ru-RU" sz="3600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42910" y="357166"/>
            <a:ext cx="8236059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  <a:ea typeface="Times New Roman" pitchFamily="18" charset="0"/>
              </a:rPr>
              <a:t>Упражнение «Я рад общаться с тобой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000108"/>
            <a:ext cx="4572032" cy="428628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85984" y="56435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Круг – это символ сплочения, энергии, творчества.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i-main-pic" descr="Картинка 683 из 111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3886200"/>
            <a:ext cx="4724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8" descr="school02-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288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09600" y="1066800"/>
            <a:ext cx="8534400" cy="317009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4000" cap="all" dirty="0">
                <a:ln/>
                <a:solidFill>
                  <a:schemeClr val="bg2">
                    <a:lumMod val="2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Итак, друзья, внимание!</a:t>
            </a:r>
          </a:p>
          <a:p>
            <a:pPr algn="ctr">
              <a:defRPr/>
            </a:pPr>
            <a:r>
              <a:rPr lang="ru-RU" sz="4000" cap="all" dirty="0">
                <a:ln/>
                <a:solidFill>
                  <a:schemeClr val="bg2">
                    <a:lumMod val="2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Вновь прозвенел звонок.</a:t>
            </a:r>
          </a:p>
          <a:p>
            <a:pPr>
              <a:defRPr/>
            </a:pPr>
            <a:r>
              <a:rPr lang="ru-RU" sz="4000" cap="all" dirty="0">
                <a:ln/>
                <a:solidFill>
                  <a:schemeClr val="bg2">
                    <a:lumMod val="2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Садитесь поудобнее</a:t>
            </a:r>
          </a:p>
          <a:p>
            <a:pPr>
              <a:defRPr/>
            </a:pPr>
            <a:r>
              <a:rPr lang="ru-RU" sz="4000" cap="all" dirty="0">
                <a:ln/>
                <a:solidFill>
                  <a:schemeClr val="bg2">
                    <a:lumMod val="2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Начнём скорей урок!</a:t>
            </a:r>
            <a:r>
              <a:rPr lang="ru-RU" sz="4000" cap="all" dirty="0">
                <a:ln/>
                <a:solidFill>
                  <a:schemeClr val="bg2">
                    <a:lumMod val="2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advTm="42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857364"/>
            <a:ext cx="2000264" cy="2913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7157" y="1357298"/>
            <a:ext cx="3636843" cy="3810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 rot="10800000" flipV="1">
            <a:off x="785786" y="604381"/>
            <a:ext cx="7143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Calibri" pitchFamily="34" charset="0"/>
              </a:rPr>
              <a:t>Какой только вода 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Calibri" pitchFamily="34" charset="0"/>
              </a:rPr>
              <a:t>не бывает на свете! </a:t>
            </a:r>
            <a:endParaRPr kumimoji="0" lang="ru-RU" sz="32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7" name="Picture 18" descr="35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2928934"/>
            <a:ext cx="2667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1714480" y="214290"/>
            <a:ext cx="578647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28794" y="5072074"/>
            <a:ext cx="5857916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Вода – это источник жизни и всего живого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857232"/>
            <a:ext cx="3929090" cy="500066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785794"/>
            <a:ext cx="3857652" cy="507209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786050" y="214290"/>
            <a:ext cx="3857652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ВОДА В ПРИРОДЕ</a:t>
            </a:r>
            <a:endParaRPr lang="ru-RU" sz="3200" b="1" dirty="0">
              <a:solidFill>
                <a:schemeClr val="bg2">
                  <a:lumMod val="2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9" name="Picture 12" descr="Мудрец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643314"/>
            <a:ext cx="2057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642918"/>
            <a:ext cx="2428892" cy="2931422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 r="45000"/>
          <a:stretch>
            <a:fillRect/>
          </a:stretch>
        </p:blipFill>
        <p:spPr bwMode="auto">
          <a:xfrm>
            <a:off x="6357950" y="3714752"/>
            <a:ext cx="2500330" cy="3000374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714356"/>
            <a:ext cx="2928958" cy="2789100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3786190"/>
            <a:ext cx="2928958" cy="2928958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708641"/>
            <a:ext cx="2643206" cy="2854663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  <a:effectLst/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4143380"/>
            <a:ext cx="251586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285992"/>
            <a:ext cx="377407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/>
          <a:srcRect l="29232" r="21538"/>
          <a:stretch>
            <a:fillRect/>
          </a:stretch>
        </p:blipFill>
        <p:spPr bwMode="auto">
          <a:xfrm>
            <a:off x="6327694" y="785794"/>
            <a:ext cx="281630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071802" y="428604"/>
            <a:ext cx="36433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Calibri" pitchFamily="34" charset="0"/>
              </a:rPr>
              <a:t>Туча, туча,</a:t>
            </a:r>
            <a:endParaRPr kumimoji="0" lang="ru-RU" sz="2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Calibri" pitchFamily="34" charset="0"/>
              </a:rPr>
              <a:t> Что не льешь?</a:t>
            </a:r>
            <a:endParaRPr kumimoji="0" lang="ru-RU" sz="2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Calibri" pitchFamily="34" charset="0"/>
              </a:rPr>
              <a:t> </a:t>
            </a: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 Подари нам, туча, дождь!</a:t>
            </a: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/>
          <a:srcRect r="4194"/>
          <a:stretch>
            <a:fillRect/>
          </a:stretch>
        </p:blipFill>
        <p:spPr bwMode="auto">
          <a:xfrm>
            <a:off x="0" y="214290"/>
            <a:ext cx="321675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191</TotalTime>
  <Words>125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Открытая</vt:lpstr>
      <vt:lpstr>Слайд Microsoft Office PowerPoint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22</cp:revision>
  <dcterms:created xsi:type="dcterms:W3CDTF">2012-06-10T15:12:17Z</dcterms:created>
  <dcterms:modified xsi:type="dcterms:W3CDTF">2012-06-11T02:04:30Z</dcterms:modified>
</cp:coreProperties>
</file>