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8" r:id="rId3"/>
    <p:sldId id="260" r:id="rId4"/>
    <p:sldId id="279" r:id="rId5"/>
    <p:sldId id="28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3" r:id="rId16"/>
    <p:sldId id="281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09" autoAdjust="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428D9-0263-40CE-BEC0-CDB9866FBC0F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2D151-6E09-4315-9DC7-8D484F965A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428D9-0263-40CE-BEC0-CDB9866FBC0F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2D151-6E09-4315-9DC7-8D484F965A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428D9-0263-40CE-BEC0-CDB9866FBC0F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2D151-6E09-4315-9DC7-8D484F965A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428D9-0263-40CE-BEC0-CDB9866FBC0F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2D151-6E09-4315-9DC7-8D484F965A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428D9-0263-40CE-BEC0-CDB9866FBC0F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2D151-6E09-4315-9DC7-8D484F965A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428D9-0263-40CE-BEC0-CDB9866FBC0F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2D151-6E09-4315-9DC7-8D484F965A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428D9-0263-40CE-BEC0-CDB9866FBC0F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2D151-6E09-4315-9DC7-8D484F965A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428D9-0263-40CE-BEC0-CDB9866FBC0F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2D151-6E09-4315-9DC7-8D484F965A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428D9-0263-40CE-BEC0-CDB9866FBC0F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2D151-6E09-4315-9DC7-8D484F965A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428D9-0263-40CE-BEC0-CDB9866FBC0F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2D151-6E09-4315-9DC7-8D484F965A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428D9-0263-40CE-BEC0-CDB9866FBC0F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2D151-6E09-4315-9DC7-8D484F965A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428D9-0263-40CE-BEC0-CDB9866FBC0F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F2D151-6E09-4315-9DC7-8D484F965AC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E:\Documents and Settings\Админ\Рабочий стол\презентауция\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48680"/>
            <a:ext cx="9144000" cy="54006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Применение  речевых игр для автоматизации звуков</a:t>
            </a:r>
            <a:b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(на примере свистящих звуков)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	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		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 учитель-логопед 			        	    «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Руэмского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детского сада 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          	     «Лесная сказка»	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      	 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Чупрякова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М.С.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Documents and Settings\Админ\Рабочий стол\презентауция\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7999"/>
          </a:xfrm>
        </p:spPr>
        <p:txBody>
          <a:bodyPr>
            <a:normAutofit fontScale="90000"/>
          </a:bodyPr>
          <a:lstStyle/>
          <a:p>
            <a:pPr>
              <a:lnSpc>
                <a:spcPct val="12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Игра «Волшебное превращение слова».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Цель.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Научить малыша образовывать от одного слова – другое (однокоренное).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Игра «Скажи наоборот»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Цель.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Научить малыша подбирать слова-антонимы на звуки  [С], [С'].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Игра «Слово заблудилось»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Цель. Р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азвитие фонематического слуха.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Documents and Settings\Админ\Рабочий стол\презентауция\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7999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игра  «Подскажи словечко!»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Приглашает всех ребят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Урожай отведать … 	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Налетело много ос,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Береги, малыш, свой … 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малине поселился клоп.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пьёт малиновый … 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Поставил режиссёр балет.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основу СКАЗКИ   лёг … 	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ночам она не спит,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Очень зорко вдаль глядит.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Словно тыква голова.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– хищная … 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весну встречает песней,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Нету песни той чудесней.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Знатный СРЕДИ птиц певец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Называется … 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Documents and Settings\Админ\Рабочий стол\презентауция\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7999"/>
          </a:xfrm>
        </p:spPr>
        <p:txBody>
          <a:bodyPr numCol="1">
            <a:normAutofit/>
          </a:bodyPr>
          <a:lstStyle/>
          <a:p>
            <a:pPr algn="just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Ребусы</a:t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100 К           ВО 100 К             ТЕ 100                     100 Л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100  П           ЛИ 100  К          ГУ 100                     МЕ 100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100Н 		ЛЕПЕ100К 		 100ЙКА 		 100ЛИК 	       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E:\Documents and Settings\Админ\Рабочий стол\презентауция\0099209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60649"/>
            <a:ext cx="8424936" cy="5328592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Чистоговорки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 скороговорки на С: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Са-са-са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Соня идет в сад,              Ас-ас-ас - покупаем ананас,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Са-са-са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в саду оса,                       Ас-ас-ас - какой вкусный ананас!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Со-со-со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оса пьет сок,                   Ос-ос-ос - в детском саду много ос,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Су-су-су - Соня видит осу,              Ас-ас-ас - съедят осы ананас,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Сы-сы-сы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у осы усы,                    Ус-ус-ус - у ананаса дивный вкус,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Сы-сы-сы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в саду нет осы.           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Ис-ис-ис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ананасы ест Денис.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Киска, киска, где твоя миска?         В саду темно, все спят давно.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Ест киска суп из миски:                   Одна сова не спит -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Сыта киска, пуста миска.                 На суку сидит.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:\Documents and Settings\Админ\Рабочий стол\презентауция\886616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96448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15816" y="0"/>
            <a:ext cx="6228184" cy="6857999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Кроссворд-головоломка (отыскивание спрятанных среди букв слов на С):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    К    У     М     П     Х     С     А     Д     В     Н 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    О    Г     Ш     К     О     С     Ы     У    Х     Ж 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     А   И     С      Т     Щ     Е     М     Ф    Ю    Я 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      Э   Л     З       К     Т      С     О     М    Ч     Н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Волшебные прищепки</a:t>
            </a:r>
            <a:endParaRPr lang="ru-RU" dirty="0"/>
          </a:p>
        </p:txBody>
      </p:sp>
      <p:pic>
        <p:nvPicPr>
          <p:cNvPr id="4" name="Picture 3" descr="C:\Users\ENTER\Desktop\выставка ,,волшебные прищепки,,\DSC0297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2809365"/>
            <a:ext cx="8229600" cy="2107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0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Информационные ресурсы</a:t>
            </a: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Богомолова А.И. Нарушение произношения у детей. М.:     Просвещение, 1979.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Карельская Е.Г. «Логопедическая азбука для говорунов и грамотеев» М. «Дрофа» 2007 г.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Перегудова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Т.С.,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Османова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Г.А. Вводим звуки в речь: Картотека заданий для автоматизации звуков [C], [З], [Ц]: Логопедам – практикам и заботливым родителям – СПб.: КАРО, 2006.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Успенская Л.П., Успенский М.Б. Сборник речевого материала для исправления произношения звуков у дошкольников. М.: Просвещение, 1960.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Фомичева М.Ф. Воспитание у детей правильного произношения. М.: 1989.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Речевые игры с детьми // Дефектология. – 1998. - №1. – январь-февраль. 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890080" cy="141763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Речевые игры – очень серьезное занятие!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E:\Documents and Settings\Админ\Рабочий стол\конференция 1\i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0"/>
            <a:ext cx="8280920" cy="493629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496944" cy="3356992"/>
          </a:xfrm>
        </p:spPr>
        <p:txBody>
          <a:bodyPr>
            <a:normAutofit fontScale="90000"/>
          </a:bodyPr>
          <a:lstStyle/>
          <a:p>
            <a:pPr algn="just"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Играя, дети расширяют словарный запас, автоматизируют, дифференцируют звуки, строят предложения, развивают память, зрительное и слуховое внимание, мыслительные процессы.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E:\Documents and Settings\Админ\Рабочий стол\конференция 1\img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708921"/>
            <a:ext cx="5256719" cy="41490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48680"/>
            <a:ext cx="8335699" cy="5865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411072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Documents and Settings\Админ\Рабочий стол\презентауция\31-Kletka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40568" y="0"/>
            <a:ext cx="1022513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55776" y="-747464"/>
            <a:ext cx="6264696" cy="6912768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классификация речевых игр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развитие физиологического дыхания</a:t>
            </a:r>
            <a:b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развитие речевого дыхания</a:t>
            </a:r>
            <a:b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развитие голоса</a:t>
            </a:r>
            <a:b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развитие слухового внимания</a:t>
            </a:r>
            <a:b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развитие речевого слуха</a:t>
            </a:r>
            <a:b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развитие фонематического слуха</a:t>
            </a:r>
            <a:b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развитие артикуляционной моторики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5" name="Полилиния 4"/>
          <p:cNvSpPr/>
          <p:nvPr/>
        </p:nvSpPr>
        <p:spPr>
          <a:xfrm>
            <a:off x="8024884" y="1173707"/>
            <a:ext cx="13647" cy="81887"/>
          </a:xfrm>
          <a:custGeom>
            <a:avLst/>
            <a:gdLst>
              <a:gd name="connsiteX0" fmla="*/ 13647 w 13647"/>
              <a:gd name="connsiteY0" fmla="*/ 0 h 81887"/>
              <a:gd name="connsiteX1" fmla="*/ 0 w 13647"/>
              <a:gd name="connsiteY1" fmla="*/ 81887 h 81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647" h="81887">
                <a:moveTo>
                  <a:pt x="13647" y="0"/>
                </a:moveTo>
                <a:lnTo>
                  <a:pt x="0" y="81887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Documents and Settings\Админ\Рабочий стол\презентауция\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7380312" cy="2420887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 для автоматизации свистящих звуков </a:t>
            </a:r>
            <a:b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(на примере звука [с])</a:t>
            </a:r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636912"/>
            <a:ext cx="9144000" cy="4221088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Запомни слова .</a:t>
            </a:r>
            <a:endParaRPr lang="ru-RU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Цель.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Накопление словаря, развитие памяти.</a:t>
            </a:r>
          </a:p>
          <a:p>
            <a:endParaRPr lang="ru-RU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Будь внимателен</a:t>
            </a:r>
          </a:p>
          <a:p>
            <a:r>
              <a:rPr lang="ru-RU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Цель.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Активизация словаря, автоматизация разных звуков.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Documents and Settings\Админ\Рабочий стол\презентауция\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7999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Красный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белый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Цель.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Нахождение звука в словах, воспринятых на слух.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Где звук?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Цель.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Нахождение места звука в слове.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Кто больше?</a:t>
            </a:r>
            <a:r>
              <a:rPr lang="ru-RU" sz="480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u="sng" dirty="0">
                <a:latin typeface="Times New Roman" pitchFamily="18" charset="0"/>
                <a:cs typeface="Times New Roman" pitchFamily="18" charset="0"/>
              </a:rPr>
              <a:t>Цель.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Нахождение звука в названиях предметов по картине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Documents and Settings\Админ\Рабочий стол\презентауция\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7999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Поймай рыбку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Цель.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Активизация словарного запаса, автоматизация отдельных звуков.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Кто внимательнее?</a:t>
            </a:r>
            <a:br>
              <a:rPr lang="ru-RU" sz="4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Цель.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Активизация словаря, автоматизация разных звуков. 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Кто больше слов придумает?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Цель.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Активизация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ловаря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автоматизация разных звуков.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222</Words>
  <Application>Microsoft Office PowerPoint</Application>
  <PresentationFormat>Экран (4:3)</PresentationFormat>
  <Paragraphs>27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Применение  речевых игр для автоматизации звуков (на примере свистящих звуков)           выполнила: учитель-логопед                 «Руэмского детского сада                    «Лесная сказка»             Чупрякова М.С.</vt:lpstr>
      <vt:lpstr>Речевые игры – очень серьезное занятие!</vt:lpstr>
      <vt:lpstr>Играя, дети расширяют словарный запас, автоматизируют, дифференцируют звуки, строят предложения, развивают память, зрительное и слуховое внимание, мыслительные процессы.  </vt:lpstr>
      <vt:lpstr>Слайд 4</vt:lpstr>
      <vt:lpstr>Слайд 5</vt:lpstr>
      <vt:lpstr>классификация речевых игр  На развитие физиологического дыхания На развитие речевого дыхания На развитие голоса На развитие слухового внимания На развитие речевого слуха На развитие фонематического слуха На развитие артикуляционной моторики</vt:lpstr>
      <vt:lpstr>Игры для автоматизации свистящих звуков  (на примере звука [с])</vt:lpstr>
      <vt:lpstr>Красный—белый Цель. Нахождение звука в словах, воспринятых на слух. Где звук? Цель. Нахождение места звука в слове.  Кто больше? Цель. Нахождение звука в названиях предметов по картине.</vt:lpstr>
      <vt:lpstr> Поймай рыбку Цель. Активизация словарного запаса, автоматизация отдельных звуков.  Кто внимательнее? Цель. Активизация словаря, автоматизация разных звуков.   Кто больше слов придумает? Цель. Активизация cловаря, автоматизация разных звуков. </vt:lpstr>
      <vt:lpstr>Игра «Волшебное превращение слова».   Цель. Научить малыша образовывать от одного слова – другое (однокоренное).  Игра «Скажи наоборот» Цель. Научить малыша подбирать слова-антонимы на звуки  [С], [С'].   Игра «Слово заблудилось» Цель. Развитие фонематического слуха. </vt:lpstr>
      <vt:lpstr>игра  «Подскажи словечко!» Приглашает всех ребят Урожай отведать …   Налетело много ос, Береги, малыш, свой …  В малине поселился клоп. Он пьёт малиновый …  Поставил режиссёр балет. В основу СКАЗКИ   лёг …   По ночам она не спит, Очень зорко вдаль глядит. Словно тыква голова. Это – хищная …  Он весну встречает песней, Нету песни той чудесней. Знатный СРЕДИ птиц певец Называется …   </vt:lpstr>
      <vt:lpstr>Ребусы  100 К           ВО 100 К             ТЕ 100                     100 Л   100  П           ЛИ 100  К          ГУ 100                     МЕ 100   100Н   ЛЕПЕ100К    100ЙКА    100ЛИК                         </vt:lpstr>
      <vt:lpstr> Чистоговорки, потешки и скороговорки на С:  Са-са-са - Соня идет в сад,              Ас-ас-ас - покупаем ананас,  Са-са-са - в саду оса,                       Ас-ас-ас - какой вкусный ананас!  Со-со-со - оса пьет сок,                   Ос-ос-ос - в детском саду много ос,  Су-су-су - Соня видит осу,              Ас-ас-ас - съедят осы ананас,  Сы-сы-сы - у осы усы,                    Ус-ус-ус - у ананаса дивный вкус,  Сы-сы-сы - в саду нет осы.             Ис-ис-ис - ананасы ест Денис.  Киска, киска, где твоя миска?         В саду темно, все спят давно.  Ест киска суп из миски:                   Одна сова не спит -  Сыта киска, пуста миска.                 На суку сидит.</vt:lpstr>
      <vt:lpstr>Кроссворд-головоломка (отыскивание спрятанных среди букв слов на С):  А     К    У     М     П     Х     С     А     Д     В     Н    В     О    Г     Ш     К     О     С     Ы     У    Х     Ж    Д     А   И     С      Т     Щ     Е     М     Ф    Ю    Я    Б      Э   Л     З       К     Т      С     О     М    Ч     Н   </vt:lpstr>
      <vt:lpstr>Слайд 15</vt:lpstr>
      <vt:lpstr>Волшебные прищепки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10</cp:revision>
  <dcterms:created xsi:type="dcterms:W3CDTF">2015-03-17T11:04:34Z</dcterms:created>
  <dcterms:modified xsi:type="dcterms:W3CDTF">2018-09-19T09:30:43Z</dcterms:modified>
</cp:coreProperties>
</file>