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  <p:sldMasterId id="2147483732" r:id="rId6"/>
  </p:sldMasterIdLst>
  <p:sldIdLst>
    <p:sldId id="256" r:id="rId7"/>
    <p:sldId id="261" r:id="rId8"/>
    <p:sldId id="270" r:id="rId9"/>
    <p:sldId id="269" r:id="rId10"/>
    <p:sldId id="271" r:id="rId11"/>
    <p:sldId id="272" r:id="rId12"/>
    <p:sldId id="274" r:id="rId13"/>
    <p:sldId id="275" r:id="rId14"/>
    <p:sldId id="276" r:id="rId15"/>
    <p:sldId id="277" r:id="rId16"/>
    <p:sldId id="279" r:id="rId17"/>
    <p:sldId id="257" r:id="rId18"/>
    <p:sldId id="260" r:id="rId19"/>
    <p:sldId id="262" r:id="rId20"/>
    <p:sldId id="263" r:id="rId21"/>
    <p:sldId id="264" r:id="rId22"/>
    <p:sldId id="265" r:id="rId23"/>
    <p:sldId id="267" r:id="rId24"/>
    <p:sldId id="266" r:id="rId25"/>
    <p:sldId id="268" r:id="rId26"/>
    <p:sldId id="273" r:id="rId27"/>
    <p:sldId id="278" r:id="rId28"/>
    <p:sldId id="259" r:id="rId29"/>
    <p:sldId id="25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429000"/>
            <a:ext cx="7543800" cy="2460104"/>
          </a:xfrm>
        </p:spPr>
        <p:txBody>
          <a:bodyPr/>
          <a:lstStyle/>
          <a:p>
            <a:r>
              <a:rPr lang="ru-RU" dirty="0" smtClean="0"/>
              <a:t>В мире профессий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Темной ночью, ясным </a:t>
            </a:r>
            <a:r>
              <a:rPr lang="ru-RU" dirty="0" smtClean="0"/>
              <a:t>днем</a:t>
            </a:r>
          </a:p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сражается с огнем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каске, будто воин славный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 пожар спешит...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780928"/>
            <a:ext cx="4464496" cy="396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пропишет витамины</a:t>
            </a:r>
            <a:r>
              <a:rPr lang="ru-RU" dirty="0" smtClean="0"/>
              <a:t>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Кто излечит от ангины</a:t>
            </a:r>
            <a:r>
              <a:rPr lang="ru-RU" dirty="0" smtClean="0"/>
              <a:t>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 прививках ты не плачь </a:t>
            </a:r>
            <a:r>
              <a:rPr lang="ru-RU" dirty="0" smtClean="0"/>
              <a:t>—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Как лечиться, знает...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333645"/>
            <a:ext cx="3168352" cy="463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9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7550224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Игра   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лишний предмет»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59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650" y="1988840"/>
            <a:ext cx="2905932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1404065"/>
            <a:ext cx="2836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7829">
            <a:off x="285750" y="620688"/>
            <a:ext cx="2609197" cy="15133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8732">
            <a:off x="6327195" y="4293096"/>
            <a:ext cx="2564873" cy="2034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050">
            <a:off x="6228184" y="522012"/>
            <a:ext cx="2586549" cy="2348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786">
            <a:off x="230425" y="4407299"/>
            <a:ext cx="2669641" cy="202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64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    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    Художник</a:t>
            </a:r>
            <a:endParaRPr lang="ru-RU" sz="36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2062">
            <a:off x="439113" y="855849"/>
            <a:ext cx="2568148" cy="19043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47415">
            <a:off x="6840901" y="4090183"/>
            <a:ext cx="1712956" cy="2369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715" y="2636912"/>
            <a:ext cx="2849656" cy="31170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9720">
            <a:off x="295413" y="4308760"/>
            <a:ext cx="2535092" cy="18389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46721">
            <a:off x="6147132" y="1035176"/>
            <a:ext cx="2665487" cy="173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6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r>
              <a:rPr lang="ru-RU" sz="3200" dirty="0" smtClean="0"/>
              <a:t>Повар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6305">
            <a:off x="6775765" y="3616715"/>
            <a:ext cx="1572632" cy="26923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3404">
            <a:off x="672376" y="638533"/>
            <a:ext cx="2598059" cy="19836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3091">
            <a:off x="398605" y="3557598"/>
            <a:ext cx="2710215" cy="18756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9419">
            <a:off x="6157161" y="468443"/>
            <a:ext cx="2432239" cy="24928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843257"/>
            <a:ext cx="2753211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8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2487" y="2265588"/>
            <a:ext cx="2422629" cy="3203477"/>
          </a:xfrm>
        </p:spPr>
      </p:pic>
      <p:sp>
        <p:nvSpPr>
          <p:cNvPr id="5" name="TextBox 4"/>
          <p:cNvSpPr txBox="1"/>
          <p:nvPr/>
        </p:nvSpPr>
        <p:spPr>
          <a:xfrm>
            <a:off x="3491880" y="162880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Учитель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8088">
            <a:off x="6133770" y="382330"/>
            <a:ext cx="2556169" cy="22631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9079">
            <a:off x="276913" y="4043973"/>
            <a:ext cx="2702087" cy="22461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4831">
            <a:off x="6191444" y="4218008"/>
            <a:ext cx="2559141" cy="2070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7369">
            <a:off x="260086" y="420538"/>
            <a:ext cx="3015689" cy="210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21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</a:t>
            </a:r>
          </a:p>
          <a:p>
            <a:pPr marL="0" indent="0">
              <a:buNone/>
            </a:pPr>
            <a:r>
              <a:rPr lang="ru-RU" dirty="0" smtClean="0"/>
              <a:t>			Воспитатель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132856"/>
            <a:ext cx="3924252" cy="2617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2731">
            <a:off x="355684" y="571246"/>
            <a:ext cx="2103808" cy="2204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2366">
            <a:off x="6433650" y="510271"/>
            <a:ext cx="1983856" cy="25977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4285">
            <a:off x="6179221" y="4575424"/>
            <a:ext cx="2528749" cy="17682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72" y="3933056"/>
            <a:ext cx="1856232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888096"/>
            <a:ext cx="3267968" cy="24509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509120"/>
            <a:ext cx="2808312" cy="21062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2354460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13507"/>
            <a:ext cx="3507217" cy="18974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67331"/>
            <a:ext cx="2541165" cy="202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9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				Швея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132856"/>
            <a:ext cx="2891352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3900">
            <a:off x="395536" y="476672"/>
            <a:ext cx="2804732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0316">
            <a:off x="6156176" y="488182"/>
            <a:ext cx="2561861" cy="1921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6249">
            <a:off x="376177" y="4298986"/>
            <a:ext cx="2843449" cy="21183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3510">
            <a:off x="6461790" y="4355849"/>
            <a:ext cx="2132856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5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776864" cy="2736304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/>
              <a:t>ПРОФЕССИЯ – это вид труда, который требует от человека определённой подготовки, знаний и умений.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944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		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Садовод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492896"/>
            <a:ext cx="3147699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2459765" cy="1844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32656"/>
            <a:ext cx="2444963" cy="2276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213" y="4077072"/>
            <a:ext cx="2204864" cy="2204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15" y="4110621"/>
            <a:ext cx="2606621" cy="217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Полицейский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36224"/>
            <a:ext cx="1841978" cy="27796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264" y="4604968"/>
            <a:ext cx="2481027" cy="1772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43957"/>
            <a:ext cx="3024336" cy="1538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913" y="306160"/>
            <a:ext cx="2144552" cy="18987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988840"/>
            <a:ext cx="4059943" cy="228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4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Пожарный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996952"/>
            <a:ext cx="2736708" cy="3272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1997644" cy="2819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764704"/>
            <a:ext cx="3147856" cy="19100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70434"/>
            <a:ext cx="2483499" cy="2301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509120"/>
            <a:ext cx="3174679" cy="196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8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7"/>
            <a:ext cx="7762056" cy="264259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Игра </a:t>
            </a:r>
          </a:p>
          <a:p>
            <a:pPr marL="18288" indent="0" algn="ctr">
              <a:buNone/>
            </a:pPr>
            <a:r>
              <a:rPr lang="ru-RU" sz="4000" dirty="0" smtClean="0"/>
              <a:t>«Соедини пословицу»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1365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50224" cy="5832648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r>
              <a:rPr lang="ru-RU" sz="2800" dirty="0" smtClean="0"/>
              <a:t>Кто </a:t>
            </a:r>
            <a:r>
              <a:rPr lang="ru-RU" sz="2800" dirty="0"/>
              <a:t>не работает</a:t>
            </a:r>
            <a:r>
              <a:rPr lang="ru-RU" sz="2800" dirty="0" smtClean="0"/>
              <a:t>,                    герои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Хочешь есть калачи, </a:t>
            </a:r>
            <a:r>
              <a:rPr lang="ru-RU" sz="2800" dirty="0" smtClean="0"/>
              <a:t>           тот и </a:t>
            </a:r>
            <a:r>
              <a:rPr lang="ru-RU" sz="2800" dirty="0"/>
              <a:t>не ест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Труд человека кормит</a:t>
            </a:r>
            <a:r>
              <a:rPr lang="ru-RU" sz="2800" dirty="0" smtClean="0"/>
              <a:t>,          и </a:t>
            </a:r>
            <a:r>
              <a:rPr lang="ru-RU" sz="2800" dirty="0"/>
              <a:t>рыбку из пруда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Кто любит труд, </a:t>
            </a:r>
            <a:r>
              <a:rPr lang="ru-RU" sz="2800" dirty="0" smtClean="0"/>
              <a:t>                   а </a:t>
            </a:r>
            <a:r>
              <a:rPr lang="ru-RU" sz="2800" dirty="0"/>
              <a:t>лень портит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Без труда не </a:t>
            </a:r>
            <a:r>
              <a:rPr lang="ru-RU" sz="2800" dirty="0" smtClean="0"/>
              <a:t>вытащишь        того </a:t>
            </a:r>
            <a:r>
              <a:rPr lang="ru-RU" sz="2800" dirty="0"/>
              <a:t>люди чтут</a:t>
            </a:r>
          </a:p>
          <a:p>
            <a:endParaRPr lang="ru-RU" sz="2800" dirty="0"/>
          </a:p>
          <a:p>
            <a:r>
              <a:rPr lang="ru-RU" sz="2800" dirty="0"/>
              <a:t>В труде </a:t>
            </a:r>
            <a:r>
              <a:rPr lang="ru-RU" sz="2800" dirty="0" smtClean="0"/>
              <a:t>рождаются                не сиди </a:t>
            </a:r>
            <a:r>
              <a:rPr lang="ru-RU" sz="2800" dirty="0"/>
              <a:t>на печи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23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7756263" cy="1054250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27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Правила </a:t>
            </a:r>
            <a:r>
              <a:rPr lang="ru-RU" dirty="0" smtClean="0"/>
              <a:t>движения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Знает без сомнения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Вмиг </a:t>
            </a:r>
            <a:r>
              <a:rPr lang="ru-RU" dirty="0"/>
              <a:t>заводит он мотор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 машине мчит</a:t>
            </a:r>
            <a:r>
              <a:rPr lang="ru-RU" dirty="0" smtClean="0"/>
              <a:t>...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780928"/>
            <a:ext cx="4764021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8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посту своем стоит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 порядком он следит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Строгий смелый офицер.</a:t>
            </a:r>
          </a:p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он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3271956" cy="524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5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Мастерица на все </a:t>
            </a:r>
            <a:r>
              <a:rPr lang="ru-RU" dirty="0" smtClean="0"/>
              <a:t>руки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Нам сошьет пиджак и брюки.</a:t>
            </a:r>
          </a:p>
          <a:p>
            <a:pPr marL="0" indent="0">
              <a:buNone/>
            </a:pPr>
            <a:r>
              <a:rPr lang="ru-RU" dirty="0" smtClean="0"/>
              <a:t>Не </a:t>
            </a:r>
            <a:r>
              <a:rPr lang="ru-RU" dirty="0"/>
              <a:t>закройщик, не ткачиха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Кто она, скажи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12775"/>
            <a:ext cx="3297146" cy="509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7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Громко прозвенел звонок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классе начался урок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Знает школьник и родитель </a:t>
            </a:r>
          </a:p>
          <a:p>
            <a:pPr marL="0" indent="0">
              <a:buNone/>
            </a:pPr>
            <a:r>
              <a:rPr lang="ru-RU" dirty="0"/>
              <a:t>Проведет урок</a:t>
            </a:r>
            <a:r>
              <a:rPr lang="ru-RU" dirty="0" smtClean="0"/>
              <a:t>...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874" y="2924944"/>
            <a:ext cx="5042925" cy="378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2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витрине все продукты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Овощи, орехи, фрукты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Помидор и </a:t>
            </a:r>
            <a:r>
              <a:rPr lang="ru-RU" dirty="0" smtClean="0"/>
              <a:t>огурец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Предлагает...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44824"/>
            <a:ext cx="3383364" cy="488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Учит вежливости нас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Почитает вслух рассказ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Не учитель, не писатель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Это </a:t>
            </a:r>
            <a:r>
              <a:rPr lang="ru-RU" dirty="0" smtClean="0"/>
              <a:t>няня...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780928"/>
            <a:ext cx="4523184" cy="399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38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176</TotalTime>
  <Words>230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NewsPrint</vt:lpstr>
      <vt:lpstr>Базовая</vt:lpstr>
      <vt:lpstr>Бумажная</vt:lpstr>
      <vt:lpstr>Изящная</vt:lpstr>
      <vt:lpstr>Трек</vt:lpstr>
      <vt:lpstr>Твердый переплет</vt:lpstr>
      <vt:lpstr>В мире профессий</vt:lpstr>
      <vt:lpstr>ПРОФЕССИЯ – это вид труда, который требует от человека определённой подготовки, знаний и умений. 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профессий</dc:title>
  <dc:creator>ignat</dc:creator>
  <cp:lastModifiedBy>1</cp:lastModifiedBy>
  <cp:revision>16</cp:revision>
  <dcterms:created xsi:type="dcterms:W3CDTF">2018-11-26T13:30:55Z</dcterms:created>
  <dcterms:modified xsi:type="dcterms:W3CDTF">2019-01-13T09:11:45Z</dcterms:modified>
</cp:coreProperties>
</file>