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3"/>
  </p:notesMasterIdLst>
  <p:sldIdLst>
    <p:sldId id="256" r:id="rId3"/>
    <p:sldId id="257" r:id="rId4"/>
    <p:sldId id="258" r:id="rId5"/>
    <p:sldId id="263" r:id="rId6"/>
    <p:sldId id="266" r:id="rId7"/>
    <p:sldId id="267" r:id="rId8"/>
    <p:sldId id="269" r:id="rId9"/>
    <p:sldId id="273" r:id="rId10"/>
    <p:sldId id="274" r:id="rId11"/>
    <p:sldId id="27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6192"/>
    <a:srgbClr val="0C72AA"/>
    <a:srgbClr val="0987CD"/>
    <a:srgbClr val="027FD4"/>
    <a:srgbClr val="19A1FD"/>
    <a:srgbClr val="006CCE"/>
    <a:srgbClr val="02B9CC"/>
    <a:srgbClr val="0089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715" autoAdjust="0"/>
  </p:normalViewPr>
  <p:slideViewPr>
    <p:cSldViewPr>
      <p:cViewPr varScale="1">
        <p:scale>
          <a:sx n="74" d="100"/>
          <a:sy n="74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9E5ADA8E-0077-442C-A672-E8DE7D1FB8D5}" type="datetimeFigureOut">
              <a:rPr lang="en-US"/>
              <a:pPr>
                <a:defRPr/>
              </a:pPr>
              <a:t>1/13/2019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sr-Latn-C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40784D7-5CCD-4376-9BFC-03B54B04A12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2586416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3AF786-0B34-4FDF-B98F-79A9FE5C51D2}" type="slidenum">
              <a:rPr lang="sr-Latn-CS" smtClean="0"/>
              <a:pPr/>
              <a:t>1</a:t>
            </a:fld>
            <a:endParaRPr lang="sr-Latn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187700"/>
            <a:ext cx="6172200" cy="850900"/>
          </a:xfrm>
        </p:spPr>
        <p:txBody>
          <a:bodyPr/>
          <a:lstStyle>
            <a:lvl1pPr>
              <a:defRPr sz="4400"/>
            </a:lvl1pPr>
          </a:lstStyle>
          <a:p>
            <a:r>
              <a:rPr lang="ru-RU"/>
              <a:t>Образец заголовка</a:t>
            </a:r>
            <a:endParaRPr lang="sr-Latn-C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1850" y="4452938"/>
            <a:ext cx="6248400" cy="533400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r>
              <a:rPr lang="ru-RU"/>
              <a:t>Образец подзаголовка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8EA17-D6DB-4CF4-8882-ED34D4563662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4006491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E55D7-E04B-46F6-AD23-E9BAF78F56CF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43453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000250" cy="6400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0"/>
            <a:ext cx="5848350" cy="6400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6B7F8-1869-497A-AB5E-90FE3BC71B64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680459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78E36-EED2-4C54-8E24-700F4A8A8A9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465688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11065-A613-4EBE-B85F-DBC06E7DF7EF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941221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90600"/>
            <a:ext cx="3924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990600"/>
            <a:ext cx="3924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sr-Latn-C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53FB5-1480-40D1-83B7-F05F56EC329A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40963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sr-Latn-C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6EC8D-D383-425D-BD93-46DAF216240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07330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sr-Latn-C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E639C-7D33-4A63-ADF9-85E391ADE9C8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194086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7939D-81CA-4B24-A443-8B7C1C14BDF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716003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1E198-5CE2-4EA9-AECC-93C7B41CFEDB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819826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sr-Latn-C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DCBEA-A04E-46CF-9D11-0B9A85D3AF1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278811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8001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sr-Latn-C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990600"/>
            <a:ext cx="80010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sr-Latn-C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5761B02B-83A0-4353-A41A-913A9BCD6293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2195736" y="476672"/>
            <a:ext cx="6172200" cy="850900"/>
          </a:xfrm>
        </p:spPr>
        <p:txBody>
          <a:bodyPr/>
          <a:lstStyle/>
          <a:p>
            <a:pPr eaLnBrk="1" hangingPunct="1"/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tx1"/>
                </a:solidFill>
              </a:rPr>
              <a:t>Доклад на тему: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1115616" y="1556792"/>
            <a:ext cx="6248400" cy="533400"/>
          </a:xfrm>
        </p:spPr>
        <p:txBody>
          <a:bodyPr/>
          <a:lstStyle/>
          <a:p>
            <a:pPr eaLnBrk="1" hangingPunct="1"/>
            <a:endParaRPr lang="ru-RU" dirty="0"/>
          </a:p>
          <a:p>
            <a:pPr algn="ctr" eaLnBrk="1" hangingPunct="1"/>
            <a:r>
              <a:rPr lang="ru-RU" dirty="0"/>
              <a:t>Развитие детско-юношеского</a:t>
            </a:r>
          </a:p>
          <a:p>
            <a:pPr algn="ctr" eaLnBrk="1" hangingPunct="1"/>
            <a:r>
              <a:rPr lang="ru-RU" dirty="0"/>
              <a:t> спорта в рамках реализации</a:t>
            </a:r>
          </a:p>
          <a:p>
            <a:pPr algn="ctr" eaLnBrk="1" hangingPunct="1"/>
            <a:r>
              <a:rPr lang="ru-RU" dirty="0"/>
              <a:t> урочной и внеурочной</a:t>
            </a:r>
          </a:p>
          <a:p>
            <a:pPr algn="ctr" eaLnBrk="1" hangingPunct="1"/>
            <a:r>
              <a:rPr lang="ru-RU" dirty="0"/>
              <a:t> деятельности.</a:t>
            </a:r>
          </a:p>
          <a:p>
            <a:pPr algn="ctr" eaLnBrk="1" hangingPunct="1"/>
            <a:endParaRPr lang="ru-RU" dirty="0"/>
          </a:p>
          <a:p>
            <a:pPr algn="ctr" eaLnBrk="1" hangingPunct="1"/>
            <a:endParaRPr lang="ru-RU" dirty="0"/>
          </a:p>
          <a:p>
            <a:pPr algn="ctr" eaLnBrk="1" hangingPunct="1"/>
            <a:r>
              <a:rPr lang="ru-RU" sz="2400" dirty="0"/>
              <a:t>Выполнила: тренер-преподаватель Новикова Е.Ю.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7E110F3-7A5D-46C0-9DB7-2ABCA954F7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919" y="1556792"/>
            <a:ext cx="8001000" cy="54102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Учительская работа строится так, чтобы она способствовала развитию мыслительной деятельности учащихся, будила их инициативу, фантазию, творческий поиск, способствовала одновременно укреплению здоровья детей.</a:t>
            </a:r>
          </a:p>
        </p:txBody>
      </p:sp>
    </p:spTree>
    <p:extLst>
      <p:ext uri="{BB962C8B-B14F-4D97-AF65-F5344CB8AC3E}">
        <p14:creationId xmlns:p14="http://schemas.microsoft.com/office/powerpoint/2010/main" val="1221392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E85619-4281-4A9D-9DBC-7A9A971C8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0"/>
            <a:ext cx="8001000" cy="666936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Система образования –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важнейшая социальная сфера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общества, важнейший ресурс социально-экономического, политического и культурного развития государства. </a:t>
            </a:r>
          </a:p>
        </p:txBody>
      </p:sp>
    </p:spTree>
    <p:extLst>
      <p:ext uri="{BB962C8B-B14F-4D97-AF65-F5344CB8AC3E}">
        <p14:creationId xmlns:p14="http://schemas.microsoft.com/office/powerpoint/2010/main" val="2468604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8DE605F-D8F6-48AC-AE43-71284A931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1988840"/>
            <a:ext cx="8001000" cy="3240360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Физкультура и Спорт, является одним из важнейших средств укрепления здоровья человека, его физического развития и совершенствования, оказывает существенное позитивное воздействие и на его духовный мир, его мироощущение, эмоции, моральные принципы, эстетические вкусы, способствуя формированию гармонически развитой личности.</a:t>
            </a:r>
          </a:p>
        </p:txBody>
      </p:sp>
    </p:spTree>
    <p:extLst>
      <p:ext uri="{BB962C8B-B14F-4D97-AF65-F5344CB8AC3E}">
        <p14:creationId xmlns:p14="http://schemas.microsoft.com/office/powerpoint/2010/main" val="1339169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5761B96-8305-43CA-B973-56200AC91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447800"/>
            <a:ext cx="8001000" cy="54102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/>
              <a:t>Урочная деятельность реализуется Федеральным государственным образовательным стандартом (ФГОС). Внеурочная деятельность организуется по направлениям развития личности (спортивно-оздоровительное, духовно-нравственное, социальное, </a:t>
            </a:r>
            <a:r>
              <a:rPr lang="ru-RU" sz="2400" dirty="0" err="1"/>
              <a:t>общеинтеллектуальное</a:t>
            </a:r>
            <a:r>
              <a:rPr lang="ru-RU" sz="2400" dirty="0"/>
              <a:t>, общекультурное) в таких формах как экскурсии, кружки, секции, круглые столы, конференции, диспуты, школьные научные общества, олимпиады, соревнования, поисковые и научные исследования, общественно полезные практики и т. д.</a:t>
            </a:r>
          </a:p>
        </p:txBody>
      </p:sp>
    </p:spTree>
    <p:extLst>
      <p:ext uri="{BB962C8B-B14F-4D97-AF65-F5344CB8AC3E}">
        <p14:creationId xmlns:p14="http://schemas.microsoft.com/office/powerpoint/2010/main" val="179367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6F22C59-59DD-4104-BB84-8010DB668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414411"/>
            <a:ext cx="8001000" cy="54102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Внеурочная деятельность по спортивно - оздоровительному направлению способствует усилению оздоровительного эффекта, достигаемого в ходе активного использования школьниками освоенных знаний, способов и физических упражнений в физкультурно-оздоровительных мероприятиях, режиме дня, самостоятельных занятиях физическими упражнениями.</a:t>
            </a:r>
          </a:p>
        </p:txBody>
      </p:sp>
    </p:spTree>
    <p:extLst>
      <p:ext uri="{BB962C8B-B14F-4D97-AF65-F5344CB8AC3E}">
        <p14:creationId xmlns:p14="http://schemas.microsoft.com/office/powerpoint/2010/main" val="4066570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FFEA7EF5-041D-4BCF-BAE4-3AA1100700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308100" y="990600"/>
            <a:ext cx="7213600" cy="5410200"/>
          </a:xfrm>
        </p:spPr>
      </p:pic>
    </p:spTree>
    <p:extLst>
      <p:ext uri="{BB962C8B-B14F-4D97-AF65-F5344CB8AC3E}">
        <p14:creationId xmlns:p14="http://schemas.microsoft.com/office/powerpoint/2010/main" val="1487419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8DFDBA0-AA81-4A12-92E7-A1B562010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447800"/>
            <a:ext cx="8001000" cy="54102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Развитию самостоятельности в младшем и среднем школьном возрасте хорошо содействует организация спортивных соревнований и спортивных праздников. Они особенно эффективны, если в основе их содержания используются упражнения, подвижные игры, способы деятельности и знания, освоенные школьниками на уроках физической культуры. </a:t>
            </a:r>
          </a:p>
        </p:txBody>
      </p:sp>
    </p:spTree>
    <p:extLst>
      <p:ext uri="{BB962C8B-B14F-4D97-AF65-F5344CB8AC3E}">
        <p14:creationId xmlns:p14="http://schemas.microsoft.com/office/powerpoint/2010/main" val="1741249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F3A7FDD-29CF-42C8-AE01-3FDC6B7CC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chemeClr val="tx1"/>
                </a:solidFill>
              </a:rPr>
              <a:t>«Шиповка Юных» 2018 г Общекомандное 2 место.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2B99518B-E57F-4231-ABDF-24964FE534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100" y="990600"/>
            <a:ext cx="7213600" cy="5410200"/>
          </a:xfrm>
        </p:spPr>
      </p:pic>
    </p:spTree>
    <p:extLst>
      <p:ext uri="{BB962C8B-B14F-4D97-AF65-F5344CB8AC3E}">
        <p14:creationId xmlns:p14="http://schemas.microsoft.com/office/powerpoint/2010/main" val="2885502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D86366-9076-4766-ADB8-C4AED1032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514" y="1364673"/>
            <a:ext cx="8001000" cy="54102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Таким образом, внеурочная деятельность спортивно-оздоровительного направления в начальной средней и старшей школе является двигательной деятельностью с общеразвивающей направленностью. В процессе овладения этой деятельностью у школьников не только совершенствуются физические качества, но и активно развиваются сознание, мышление, творческая самостоятельность. </a:t>
            </a:r>
          </a:p>
        </p:txBody>
      </p:sp>
    </p:spTree>
    <p:extLst>
      <p:ext uri="{BB962C8B-B14F-4D97-AF65-F5344CB8AC3E}">
        <p14:creationId xmlns:p14="http://schemas.microsoft.com/office/powerpoint/2010/main" val="2176358514"/>
      </p:ext>
    </p:extLst>
  </p:cSld>
  <p:clrMapOvr>
    <a:masterClrMapping/>
  </p:clrMapOvr>
</p:sld>
</file>

<file path=ppt/theme/theme1.xml><?xml version="1.0" encoding="utf-8"?>
<a:theme xmlns:a="http://schemas.openxmlformats.org/drawingml/2006/main" name="radical_sports_TP01090286">
  <a:themeElements>
    <a:clrScheme name="Office Theme 8">
      <a:dk1>
        <a:srgbClr val="000000"/>
      </a:dk1>
      <a:lt1>
        <a:srgbClr val="CC9900"/>
      </a:lt1>
      <a:dk2>
        <a:srgbClr val="FBBC09"/>
      </a:dk2>
      <a:lt2>
        <a:srgbClr val="666633"/>
      </a:lt2>
      <a:accent1>
        <a:srgbClr val="339933"/>
      </a:accent1>
      <a:accent2>
        <a:srgbClr val="800000"/>
      </a:accent2>
      <a:accent3>
        <a:srgbClr val="E2CAAA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Office Theme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CC9900"/>
        </a:lt1>
        <a:dk2>
          <a:srgbClr val="FBBC09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CAA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9D0DD9F-AC3E-4122-879A-53F4B254AEF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спортивных соревнований</Template>
  <TotalTime>517</TotalTime>
  <Words>299</Words>
  <Application>Microsoft Office PowerPoint</Application>
  <PresentationFormat>Экран (4:3)</PresentationFormat>
  <Paragraphs>18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radical_sports_TP01090286</vt:lpstr>
      <vt:lpstr> Доклад на тему:</vt:lpstr>
      <vt:lpstr>Система образования –  важнейшая социальная сфера  общества, важнейший ресурс социально-экономического, политического и культурного развития государства. </vt:lpstr>
      <vt:lpstr>Физкультура и Спорт, является одним из важнейших средств укрепления здоровья человека, его физического развития и совершенствования, оказывает существенное позитивное воздействие и на его духовный мир, его мироощущение, эмоции, моральные принципы, эстетические вкусы, способствуя формированию гармонически развитой личности.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«Шиповка Юных» 2018 г Общекомандное 2 место. 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на тему:</dc:title>
  <dc:subject/>
  <dc:creator>Елена Новикова</dc:creator>
  <cp:keywords/>
  <dc:description/>
  <cp:lastModifiedBy>novik</cp:lastModifiedBy>
  <cp:revision>12</cp:revision>
  <cp:lastPrinted>1601-01-01T00:00:00Z</cp:lastPrinted>
  <dcterms:created xsi:type="dcterms:W3CDTF">2018-12-09T06:42:33Z</dcterms:created>
  <dcterms:modified xsi:type="dcterms:W3CDTF">2019-01-13T09:20:04Z</dcterms:modified>
  <cp:category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TC010902861049</vt:lpwstr>
  </property>
</Properties>
</file>