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3" r:id="rId3"/>
    <p:sldId id="257" r:id="rId4"/>
    <p:sldId id="265" r:id="rId5"/>
    <p:sldId id="266" r:id="rId6"/>
    <p:sldId id="258" r:id="rId7"/>
    <p:sldId id="259" r:id="rId8"/>
    <p:sldId id="272" r:id="rId9"/>
    <p:sldId id="261" r:id="rId10"/>
    <p:sldId id="260" r:id="rId11"/>
    <p:sldId id="263" r:id="rId12"/>
    <p:sldId id="270" r:id="rId13"/>
    <p:sldId id="268" r:id="rId14"/>
    <p:sldId id="269" r:id="rId15"/>
    <p:sldId id="275" r:id="rId16"/>
    <p:sldId id="271" r:id="rId17"/>
    <p:sldId id="274" r:id="rId18"/>
    <p:sldId id="264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F4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91CD-8D75-4C93-927C-3C4AB9CC9107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3E289-1B3F-4037-B486-E1AD873930E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9" y="3132290"/>
            <a:ext cx="9567135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91CD-8D75-4C93-927C-3C4AB9CC9107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3E289-1B3F-4037-B486-E1AD873930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8344" y="376518"/>
            <a:ext cx="27432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151" y="731520"/>
            <a:ext cx="6439049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91CD-8D75-4C93-927C-3C4AB9CC9107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3E289-1B3F-4037-B486-E1AD873930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91CD-8D75-4C93-927C-3C4AB9CC9107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3E289-1B3F-4037-B486-E1AD873930E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91CD-8D75-4C93-927C-3C4AB9CC9107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3E289-1B3F-4037-B486-E1AD873930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91CD-8D75-4C93-927C-3C4AB9CC9107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3E289-1B3F-4037-B486-E1AD873930E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23999" y="731519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731520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929" y="1400327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403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1399032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91CD-8D75-4C93-927C-3C4AB9CC9107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3E289-1B3F-4037-B486-E1AD873930E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91CD-8D75-4C93-927C-3C4AB9CC9107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3E289-1B3F-4037-B486-E1AD873930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91CD-8D75-4C93-927C-3C4AB9CC9107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3E289-1B3F-4037-B486-E1AD873930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94" y="2209801"/>
            <a:ext cx="4848113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688" y="731520"/>
            <a:ext cx="5356113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4354" y="3497802"/>
            <a:ext cx="4518213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91CD-8D75-4C93-927C-3C4AB9CC9107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3E289-1B3F-4037-B486-E1AD873930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6900" y="1143000"/>
            <a:ext cx="54864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91CD-8D75-4C93-927C-3C4AB9CC9107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3E289-1B3F-4037-B486-E1AD873930E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91" y="4464421"/>
            <a:ext cx="8511384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12192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1053" y="4372168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2260"/>
            <a:ext cx="85344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72201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CA091CD-8D75-4C93-927C-3C4AB9CC9107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172201"/>
            <a:ext cx="4470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0000" y="6172201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1B3E289-1B3F-4037-B486-E1AD873930E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31387" y="4698101"/>
            <a:ext cx="3489960" cy="1524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Выполнила:</a:t>
            </a:r>
          </a:p>
          <a:p>
            <a:r>
              <a:rPr lang="ru-RU" sz="2400" dirty="0" smtClean="0"/>
              <a:t>Мельничук М.С. </a:t>
            </a:r>
          </a:p>
          <a:p>
            <a:r>
              <a:rPr lang="ru-RU" sz="2400" dirty="0" smtClean="0"/>
              <a:t>воспитатель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90109" y="487681"/>
            <a:ext cx="9567135" cy="1965959"/>
          </a:xfrm>
        </p:spPr>
        <p:txBody>
          <a:bodyPr>
            <a:prstTxWarp prst="textStop">
              <a:avLst/>
            </a:prstTxWarp>
            <a:normAutofit fontScale="90000"/>
          </a:bodyPr>
          <a:lstStyle/>
          <a:p>
            <a:pPr marL="182880" indent="0">
              <a:buNone/>
            </a:pP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  <a:t>Проект</a:t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  <a:t>«Символика Хабаровского края. Герб  и Флаг.»</a:t>
            </a:r>
            <a:endParaRPr lang="ru-RU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6527" y="3538363"/>
            <a:ext cx="4213860" cy="2546578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501" y="3495326"/>
            <a:ext cx="2732359" cy="3082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5587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5910" y="614148"/>
            <a:ext cx="4135271" cy="555463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4556" y="1791267"/>
            <a:ext cx="5873087" cy="4404815"/>
          </a:xfrm>
          <a:prstGeom prst="rect">
            <a:avLst/>
          </a:prstGeom>
        </p:spPr>
      </p:pic>
      <p:sp>
        <p:nvSpPr>
          <p:cNvPr id="4" name="Волна 3"/>
          <p:cNvSpPr/>
          <p:nvPr/>
        </p:nvSpPr>
        <p:spPr>
          <a:xfrm>
            <a:off x="5454556" y="218364"/>
            <a:ext cx="5736608" cy="1228299"/>
          </a:xfrm>
          <a:prstGeom prst="wave">
            <a:avLst>
              <a:gd name="adj1" fmla="val 12500"/>
              <a:gd name="adj2" fmla="val -23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Chevron">
              <a:avLst/>
            </a:prstTxWarp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b="1" dirty="0" smtClean="0">
                <a:ln/>
                <a:solidFill>
                  <a:srgbClr val="FF0000"/>
                </a:solidFill>
              </a:rPr>
              <a:t>НАШЕ ТВОРЧЕСТВО</a:t>
            </a:r>
            <a:endParaRPr lang="ru-RU" b="1" dirty="0">
              <a:ln/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48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encrypted-tbn1.gstatic.com/images?q=tbn:ANd9GcSibaIkME1ig0QkbPx81ciX5LsrUOVbR38tD_yZwKpU35E-XxY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8881" y="167640"/>
            <a:ext cx="4953000" cy="576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241695">
            <a:off x="9338034" y="3788585"/>
            <a:ext cx="440013" cy="158205"/>
          </a:xfrm>
          <a:prstGeom prst="rect">
            <a:avLst/>
          </a:prstGeom>
        </p:spPr>
      </p:pic>
      <p:pic>
        <p:nvPicPr>
          <p:cNvPr id="1026" name="Picture 2" descr="D:\фото проект\Фото-000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668" y="167640"/>
            <a:ext cx="5624132" cy="576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818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260897" y="30480"/>
            <a:ext cx="8683348" cy="1143000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>
              <a:buFont typeface="Georgia" pitchFamily="18" charset="0"/>
              <a:buNone/>
            </a:pPr>
            <a:r>
              <a:rPr lang="ru-RU" smtClean="0"/>
              <a:t>Викторина на тему «Герб и Флаг Хабаровского края»</a:t>
            </a:r>
            <a:endParaRPr lang="ru-RU" dirty="0"/>
          </a:p>
        </p:txBody>
      </p:sp>
      <p:sp>
        <p:nvSpPr>
          <p:cNvPr id="3" name="Текст 2"/>
          <p:cNvSpPr txBox="1">
            <a:spLocks/>
          </p:cNvSpPr>
          <p:nvPr/>
        </p:nvSpPr>
        <p:spPr>
          <a:xfrm>
            <a:off x="259080" y="1327596"/>
            <a:ext cx="4038600" cy="4114800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  <a:defRPr/>
            </a:pPr>
            <a:r>
              <a:rPr lang="ru-RU" sz="5400" dirty="0" smtClean="0"/>
              <a:t>Найдите Герб Хабаровского края?</a:t>
            </a:r>
          </a:p>
        </p:txBody>
      </p:sp>
      <p:pic>
        <p:nvPicPr>
          <p:cNvPr id="6158" name="Picture 14" descr="https://encrypted-tbn1.gstatic.com/images?q=tbn:ANd9GcRBmrwVRuwBsq2UMcGHDQC4fMowJ4BB8xxB4Zp_Ryv2ywVeFXOPE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99091" y="3528695"/>
            <a:ext cx="1924050" cy="2371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oat of arms of Amursky raion (Khabarovsk krai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0746" y="1724342"/>
            <a:ext cx="1901825" cy="242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38361" y="1829752"/>
            <a:ext cx="1828800" cy="2293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1624" y="4273550"/>
            <a:ext cx="1994535" cy="2340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38361" y="4273549"/>
            <a:ext cx="1828799" cy="2340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299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Текст 2"/>
          <p:cNvSpPr txBox="1">
            <a:spLocks/>
          </p:cNvSpPr>
          <p:nvPr/>
        </p:nvSpPr>
        <p:spPr>
          <a:xfrm>
            <a:off x="259080" y="1327596"/>
            <a:ext cx="4038600" cy="4114800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  <a:defRPr/>
            </a:pPr>
            <a:r>
              <a:rPr lang="ru-RU" sz="5400" dirty="0" smtClean="0"/>
              <a:t>Найдите Флаг Хабаровского края?</a:t>
            </a:r>
          </a:p>
        </p:txBody>
      </p:sp>
      <p:pic>
        <p:nvPicPr>
          <p:cNvPr id="4" name="Picture 5" descr="Флаг Хабаровского края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6405" y="2950243"/>
            <a:ext cx="2444795" cy="1625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Flag of Amursky rayon (Khabarovsk kray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9200" y="828675"/>
            <a:ext cx="2780665" cy="1884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lag of Vaninsky rayon (Khabarovsk kray)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7680" y="4536568"/>
            <a:ext cx="2780665" cy="1967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83880" y="828674"/>
            <a:ext cx="2834640" cy="1884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85910" y="4649248"/>
            <a:ext cx="2807970" cy="1741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51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-1554480" y="792480"/>
            <a:ext cx="7879080" cy="4541520"/>
          </a:xfrm>
        </p:spPr>
        <p:txBody>
          <a:bodyPr>
            <a:noAutofit/>
          </a:bodyPr>
          <a:lstStyle/>
          <a:p>
            <a:pPr lvl="8">
              <a:buFont typeface="Wingdings" panose="05000000000000000000" pitchFamily="2" charset="2"/>
              <a:buChar char="§"/>
            </a:pPr>
            <a:r>
              <a:rPr lang="ru-RU" sz="3600" dirty="0" smtClean="0"/>
              <a:t>Что означает белый цвет на флаге?</a:t>
            </a:r>
          </a:p>
          <a:p>
            <a:pPr lvl="8">
              <a:buFont typeface="Wingdings" panose="05000000000000000000" pitchFamily="2" charset="2"/>
              <a:buChar char="§"/>
            </a:pPr>
            <a:r>
              <a:rPr lang="ru-RU" sz="3600" dirty="0" smtClean="0"/>
              <a:t> Что означает синий цвет на флаге? </a:t>
            </a:r>
          </a:p>
          <a:p>
            <a:pPr lvl="8">
              <a:buFont typeface="Wingdings" panose="05000000000000000000" pitchFamily="2" charset="2"/>
              <a:buChar char="§"/>
            </a:pPr>
            <a:r>
              <a:rPr lang="ru-RU" sz="3600" dirty="0" smtClean="0"/>
              <a:t>Что означает зеленый цвет на флаге?</a:t>
            </a:r>
          </a:p>
          <a:p>
            <a:pPr lvl="8">
              <a:buFont typeface="Wingdings" panose="05000000000000000000" pitchFamily="2" charset="2"/>
              <a:buChar char="§"/>
            </a:pPr>
            <a:endParaRPr lang="ru-RU" sz="2400" dirty="0" smtClean="0"/>
          </a:p>
        </p:txBody>
      </p:sp>
      <p:pic>
        <p:nvPicPr>
          <p:cNvPr id="6" name="Picture 5" descr="Флаг Хабаровского кра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3388" y="533400"/>
            <a:ext cx="4942779" cy="3286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63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0" y="731838"/>
            <a:ext cx="8534400" cy="3475037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dirty="0" smtClean="0"/>
              <a:t>Какие цвета есть на флаге Хабаровского края ?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699760" y="2164080"/>
            <a:ext cx="1173480" cy="216408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25040" y="2148840"/>
            <a:ext cx="1173480" cy="216408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414260" y="2164080"/>
            <a:ext cx="1173480" cy="2164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95300" y="2133600"/>
            <a:ext cx="1173480" cy="216408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985260" y="2164080"/>
            <a:ext cx="1173480" cy="216408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8247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917574" y="731839"/>
            <a:ext cx="10847705" cy="1249362"/>
          </a:xfrm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ru-RU" sz="3600" dirty="0" smtClean="0"/>
              <a:t>Какой зверь изображен на  гербе  </a:t>
            </a:r>
          </a:p>
          <a:p>
            <a:pPr marL="45720" indent="0">
              <a:buNone/>
            </a:pPr>
            <a:r>
              <a:rPr lang="ru-RU" sz="3600" dirty="0" smtClean="0"/>
              <a:t>Хабаровского   края? </a:t>
            </a:r>
          </a:p>
          <a:p>
            <a:pPr marL="45720" indent="0">
              <a:buNone/>
            </a:pPr>
            <a:endParaRPr lang="ru-RU" sz="3600" dirty="0"/>
          </a:p>
        </p:txBody>
      </p:sp>
      <p:sp>
        <p:nvSpPr>
          <p:cNvPr id="4" name="AutoShape 2" descr="data:image/jpeg;base64,/9j/4AAQSkZJRgABAQAAAQABAAD/2wCEAAkGBxQTEhUUExQWFRUUFxcYGRgWFRgXGBoXFhgYFxcYGRUYHCggGBolHBgVITEhJSkrLi4uFx8zODMsNygtLisBCgoKDg0OGxAQGywkHyQsLCwsLCwsLCwsLCwsLCwsLCwsLCwsLCwsLCwsLCwsLCwsLCwsLCwsLCwsLCwsLCwsLP/AABEIAMIBAwMBIgACEQEDEQH/xAAbAAACAwEBAQAAAAAAAAAAAAAEBQIDBgABB//EADsQAAIBAwMCBAQEBgIBBAMBAAECEQADIQQSMQVBIlFhcRMygZEGocHwFCNCsdHxUuFiJDOCkjRjshX/xAAYAQADAQEAAAAAAAAAAAAAAAABAgMABP/EACERAQEAAgIDAAIDAAAAAAAAAAABAhEhMQMSQVFhEzJC/9oADAMBAAIRAxEAPwDBa24AMVZodRild4k0X0/1oA+kdJ1BezbFrbb22QrMI8V1rkAxKwQJBJJ+bPalmt8Xx0ZCiWmS1aIAwACC7t/XuJHA3YGfP3oF658IoiiCLss0gCVlQSOAGl+R8pqGm1zq10Pca3/LXeZO65EySI/4krug/MvEU2+DRT0DQW2W+rsR/D3Ay7YLNJAhN3AnMxwRir+t6pINpCGM/MJBZVzuIjOZzJkR60u6JqkPxgFdXu3SQvhZVQEbjxLMQCMR386jprc3XGzKhduRBMtMYyIBj1pKeLRcY2VYCdpCwpGVBlsHggQf916u65LhoMGZ8J7bgY78ecnPeanprY3sCoC7gCD2afQeo+3tRHT7i274Dgm385UQcZBxnG5Sdv2pTq9JLWRBhQxgYPiMGAO2BP8AuhRfKqUeTtvATifFj+8UVo+oBJQKfDDCSIiNsT2xEUFqLoQ3SwYy1toxHzLOexz7Vm1wN0T5rzqjEjFe6a3BPpVmrXFVcxA60V03ShnUHihrzVPTXyCCKH0/x9T6DobVtQYAp5qurKogV8x0XU3PeBRmo6rjPNV95pNqn6puOKV9b6kYhTWct9RkxRfwXuQRmt77aCLdp43g5PahtfYNwgERRN/T30AOIoI65mOcUuR8QC9NKk1A2I57U2uOTQly0e9TsOs0ukF3Ap4OkBEpb0bwPNOeo9RkQKphJJup5ds/qX2nNL9dJWi9apND3XhM0lCJ/he5IMjihfxBq2tt4eDRn4cCxigfxHZlq0EjXUEmac9KYGlK6ej9NYIyKAn/AMMNRFjTbc0B09jRXUNRC1pQNUuJFdWDbqTTzXU/8gaALojtmqrCEGtFo1Bt/ShhpQTjmkom3R713+HNu2Uh2KHdjaWEZkgQZA9BJBESGmqs27enssqs24gXLjHw+HKIoIypDLPJ84NT/BC/Dks1sAPuCuFlnVDtAnMc+2O8VT1DWXdbdsXTZCW/iEqHLZa6SLUMoAQfKMxBY88U3w2NF9O1WhS3qL5txdUtCCDAKwWC/wBSyWb+oyJxuisutxBfRhuVGYROCFMwYPHM0J1XRbPgo3EswORI3RIwMDn6URqrLsfCJFuME8qCqsTJmSQvefF9p27Uk09vAC4zBiwHiABz2hSRzgTmp6i2Atx1cktHGPOQT35I596s1d0b1AXDbjGDnbEz37fahRrSR8JkgKIDA953cHJOfLuaU5l8NRbDcbhtPnMEKY7YB+1KepXbty5cVVHygGMZ3fNET/0BRdvUCDuLbS+DIgQY4jB5Iq3VOFJI8TNaJ9iDAiOeR+VGBfwusDJrtcfDVVkGcVbq7Z21XbnImAqsV5cWDUltzQpjTT3YWhXdmOBM0R0/SF/atX0vpttRwKOONqYD8OdEXN2+21F7d2P/ABFaJuoaeIS3sjEgkn3gzP5Ui/Eeq2qAnYEjyn/VYrpfXrhuFGAJJ49Bk/2/eanlllMtT4vjjjqbbbWdZcMbb4j6gg5BB7gjNKdQ4JkGi+m62xeUpcncsbWIhgGEwR3G4mmNn8Ltg77ZBzG7IngVv5JeKPpZzCW3bIXdNRt3ywNOdZ0m4gI+GYjkCfzFLGtlfDBB8iIP2piL9C0ZIo585oHQKS0GnNvpznKqxHoKO+CWclV0zQ2o08iKY3k2mCIqu4wiiUq02mKcUu6juJzT1Hk8YpT1VSeBRGFFmQYNP+loCKzwJJ44p90Qmc0hjlbAFA9ZPgpswxSjrPyGjqAxrNmvapYZNeUBaTpLSgFMbVoCk/SzApoLuK2y090V74dg3RbD7bo3AwRt2NEqT4jOAI/qJ7SB7/4stm1/MRV8W5bZDkfyyEt4QjKgN37e1Hfh8L8MIZHxXO5vh/EhbajwjPhJ3xujv9aQ/inRF3L20G24jmSQCWUAOQM7VloAnseOzW2Q+ML7lsu9p71tktraBS3bTLeEf1GQFmBJnnjJgzfu0rqGO8kFwVO6UTHjPYkkR33TJ4DLW6pDqLSKRst2vhkiQAFgncDkDcIiZiBS3S6wWVuI48bPulRKbVBTaTPfLDHMZqf5VBdNNshSFJ/oOckdzPlg/ejLFtQGeDO8BdxgEgrjbBJnI+lDaMqyyysAzHJ+UAkxI8wTM+honrJAtWyrbpLFo53bvCx7SRPagIBULbjAJGY4EGYmc4NE60KRamQTbuKcjEgbY88/ej3tW1iHD7REee4SfcEkgH/xpNdsICjjAZ2GMY7D1I/ShtrODrSwCe4nB9K7VvIqpDBIwY8uKZabTblq8m3Ntjn5M0VYij9Z0jJI4oNbO0xQsMe6C6qr5RU11JY8mO1KLNH2UPat7F0p/EiFrJKmCmR/is30j8OXXl3i3u8xJI7wOxrbmxtVd2SxkD9eKmsTjBPtXPnnzw6cMOJsN0Xo1q2QSCxEmXM8kkQOBn9+bZmJ4zjI8vM/b+9W6e3Kx7dhiJx/qgjYMwDn19+KSTfanQ2zrH4PhgAYPc+lEX9Z4T8ULcUDygj1B59Kr0mlaM/bzx2/1Q+puFJHYk8es+XnW66bsg1P4gtK0WVG8nkkmPICcT7/AN6otfioJcj4kmckAkg9/Efz9qzX4l6W9ks9ufht2kyh8valvRLKHL5JPuQPOn1ub2nvV1p9f1uqF+2l3+r5WOM4waS9QuQtRsXttsJPrHl5VRrFJWq4b1yhnr24S0GpBBofXapVOaq6Qv8Aeh+tW5NPKGg6X13TTXpbjdSKxbzFPOn2dpobE6vHFJerk7DTZjilPV28NDYbZCa6pfDr2sJp0lsU0tkUk6Y2KZqaFbRvo9c4ZrVtVJaxeyxgDcFyWxABVSJMSPaiehaS5duBiUO0IY+KLSkKwZl8QI8TkBYMZPnQmj0KvZu3JhlASSfCFaXYsO4i354kzVr6dbNtbl4AK1ldo2g3DJtlWUH+kdyIMSMUT4llvUv8a6WVTcYswmIG5/EAZmN0wDjPtHnWtaTftQV8FmBiAvh4PqDuPv3NE9CO9dTdZQxT4agmPA1zcZUgjc0xgAjE9qq2b7yKoO5l2MOIIIPPcZnEd5paadB71okDPy7eScqzEREeZNS0wCq443HY2PmGZE/Y/wCqu6hpG/lzux8pPeBg/aMVDRktKTAbnGQcGDn0B+gpTWO09vxC3cMgqVJPnJkkj6mTnGaF1xXxKAFBV8ciTjkn05kzFH2HA3s//uTC4gFSYaAeD39J9zQ6op2Fj/70+pTxBgOccxj/AJUQ2M0ab2nme/nWi0+ngUq6ZbEAgQCJA8geBTi0hxXTj0569bSyKVa7QBQTgU/V4GaUdTBeYoZNCWzbzT3otgFpPCeI/SlOwrzRNi7Ft29hz9f0qGV0fGbr3qGt33WY9uB+8fSlj9U2mTj8/wAhQCaqWeeJnv5TjFR1YDDEd4Ig1GR02nXTPxD8Rig3gRPiBEg8YPocUzGqgyfL/E0B+HOhfCUE8kTxxPA/WmOssATGTE/5/Stdb4Gb1yItdeVhA7YI5x70PqL8z2B4n/rtXz+0HS54dwgmeSCOIjj8p9a0lnUsB4gOODJH5VssdBMtjdSoYEESDgjB9MSPyrNdK6ELVx9yztPhzIg5Ez3p1qtYsKcjImDjHn5flTM6XdbLKJAAB9uAfbj8q2F50Gc42TaEFmz51o00IK0BpdJHamti4Yrpw7cgCxoFUmBSjribWE07ZobmkP4hM0100Lb5AgrRNnVGgLVgkim38JC0tMmNfil/VLxK1ziDXurYFantvUjArquFdTst6VTO6nlSjp77aOu6yhW20X4Ztzau+IK5ZPhknBNn+aylR8wIxEcT60T1IHXXgVe3bCqW+EbygC4VU3LoQ/KsMef+eO9B/hQqVKsE8bQC4kfIwbMHYApmRzxXmo0Vtdt0Ab75A8O74cKSfC3y7iTtIEwFBHJFN8Nio0OkMbghARGuXCqrgEQu5yJAE7eTwOBkMOiX9E10r8V2ulNo24Q70JYAkGR5nEQSJ5r3rXTLmlRtM7o+FJcPLAoVAUJypC3HJnHixWf6foRuZVJDja6lRO0opME/YHnM8UvVP3BfWNWGZYY+FCv5c5FF2UXYshRuIhpBMhV3Ejn+oiD2pdqZa8JwcyTu3NuHDHtxjHc1Zqb422yp3HaFjM+IxniYxj9KX4PO1lzU7g1vaGNqQjAnaySRME5Mz9KCvWztJgE22cE8TBJCqexIUifWifhqlxVUksEBYMo8QaBiMEYn/wCRoa4JS7JAlnJH0ZlI9jJ+ue1Ztah4LsKu3jaD9IxV1jqh70NZMqCcSB/ahr5inmdSyh3d1e6rtPeEZpLpXLDFDXdSyNBprkno61oDTFAaolbJjJn7evpVuivTU+ukCwAP6j4j39Ix+5qOdW8c5YawfEwjOT/j0rU9JRPh77hWAZJMCI8z3rLqNt7sFEgeZ9vMetMdZpy2lNsRLPOf/GDE0uuVd8Nzoer6dpKuHEdmkiOCBGfuKsIRpYPux27jnFfI9FoHR5G5WXC7IP0YEjFbzp9z+WgBIgSR9c/Sj5MZOYGGVvYHU6Mq5IiCZiRP0mom/MqD5HGMc+fhPpU+r3wcz3x/eR+/OkeqvNuVpn6zP34pDL9Rd3Dngwa2/wCHGB8G6JtwTMdpH9vavm+o1gL49Py5/tW6/CYNxuM7e47EEZHpmjJzAt4pzp7ixVpKgGmmk6KoWs1+JV+HgGuyTU3XLQD3JuGK7WWgy5pdoLxBM+dR6hqjOKXcYGPAxpjZvbhSoPuOaP0xpdmEHS7qA6rptq02ttQfVzK1M9ZtDivKtFv0rqci5rEGpCzTT4Aip6PTAzNAuxXQ2t/AdGA+Ib1oW2JhVLblYkngQRPoPrVuo6ozbHDi62jSbKqCEF0kfzRJ8QxxnB4q7TraTT6mSRc2yviKrA5LRg52AeppTqA1m1aNvwEqrK07SGfaFEqcAEEQBIMzR6h8ehFxWY32mWcEjb4hnaTOSx7EQY+1UdBICXbgRptDxEXIESMERLsYkAdkPJpg38u2m1SLdpXX4rBgbpUzuySO58I9R2wB0hXTRrgqt+4bk8TsBwJ7CVz3IIzGFU/CXWtrL8QHDRlfIYn2M+fY1V08FSAMoG3gNtIBuKFkmPmCmB5eWa7pttymINvxZPMMDtX+1eWcQDkr4YGRPv8A5pT9rdXa2FjA8MrJM/KQZnmIz9TQ+psobiOBuDAhiOC2I5ODB58qnevlpYiFyAO8Hv7TPH6149lTphtKq1syomQCu7ByTkA4nvWCi7DEqPTB45U7Tx2kVXeTFe6e7uG4cNLcR8x3ceea9uvijpG12k16pg0JrdUHOKA1WTQ4NPQkaDSakAUR13WRpwTjPf8AqBHEd6C0OhKoLtwjaDldwn+xj6ilP4u1pYoF2bM7SrSQP+LAYkcjA5qWU3T4zXJTdu+KceYwZM+5/wCqZfx0qEGSMme9J7tz/wCRjn2x/ioG8QR5zmto+zEdUVScMD9IH3470evXSRtUA4kkeXlNJbl9GBJGR+dBXdZHy4/f+6PYb00ut167VB4j9MD86Q6jVs7YMKMCfICgbmqJ/KvEctiCfSjMdBctm3S7Ks3ikxzwIPaZ+1fRfwsRaV77eJzGZGA3Ye2eK+fdG6c9wqdrGY54InnOPIfU19L1GkKae2F+UySRxI7Uu+R/yYW/xESPKs91i810kmrrGkZjgVfrdNtXNWlyy7Rs0R6EZirtdbFR0h8RqWuQmh9HZWY3CjuCKqbRZmjLem4NFhSDFLeo3BR11oFLNXmpyNclAtiurwTXU4bFIDNE2xFVIfOr7bbjWhR+jKIrtcnKMFIUMykqWLhSRMBSYGcR3yH+KdEF+G1subS/CQXCcfEHhgmBkAbYXC+dMEsC58PTMTt1DhWgkHaMwCAYJiJg4YxmiD0sbSwvLabTmGRg7klcnaF/5MDntg4o5K4cAOr37lyytkg7kCW/hhmJZjLABR/Ud4ofqejuWLYs3T/Nt2igWcLvIj5TG6GUwCcn0yxTpdpWs3C5N5Cbuz4QABFvcxkSQFMAbhyIFIuquyWWlG8bxJzhtrEycTHYZHpSWaP9S0uqVbClzA2iQTliveO5lTg8yaptaMNbncrl5BA/ogeX9U8QY47yK57VlRshnDjbJn+rv6RPbn+3vTkNpSsQCxE5kgZHE557UptiHs/+nW53YleZPhJDEj3GCP8AqqdLcwyt4gGjxDsZIM9jkD2NS0oItMQSZOBxkgse08Dj1rzp+rW3cHxFOxwsyCQeJkxHAIn1o0INVEgBI2gEDDD+oxO7vEVG6mK7TuAiwSRAgnuPOr7Nn4jBRie54p0LOSU6JnfagkmmOm6Gtjx6gowjChmmfUR+tE6zUW7CHZtZxy2R9pNZPqHU3c5Y57CTj13Uly30tjhrsw6518MptIiqnYKI/TNY6+x/Y/xRVy5M9/35VH4U/v8ASKE4G8qrXHij6zVdwyZxRl5IWAPrQb2DGKIULduE1SzTRLaY158GmIGApl0fStceFmVzIQuPPO3IodbROKaaWyY3fETYoAcW22mO2YyfTmhlRkb38PaIEKcSc7huj7f5rbIihEQgbX9O/n6V8r6LpRbcPbdwozJZSmcCQ2T5HEivpOkvm5aQmVAJAgzuOOBGfrUseKteYaJpUUdqRdXtbgQKp69r7lu5AB2kfSRz+lBJ1Mtziuv3jks5CabS7Gq/qFsATXt26CZFD62/IitwEBIxor4kCq0gCqb92lOk7TXn8KeaJsWMTRR4pNFpX8EV1GG1XU2gUroywo3TaYIJNXrfUDFC6jxU0mhMdHrLdu2b0E3Ffwj/AMQsnYw+V5jzkA45rP8AULlz4LI/huOruZ8IlFEggnwgkT655phodaiW2Rkk/FmchoVVYBbgypJOAJ4487tJ06wNMl69c33bl1XZApZnVnLIAcFixMFsgA8cGlvKk4gDqGg+C9pWW6pt21JcndOA1xm3fJ8w2jsCJycL+sOEtpJUEOCcdi2eY/Xt9Nz13qFwmCtss5uK/wAQDH8vcQUnxQAZHBgdqw/X9PbF4qIUD4e0eFfkKjacc7eQOTPrS5QZXlwu5VO3IPqYiDEmMfnXdYLA24Aktu7rBxgkCQDIHnXuslQCIKDC52nBn7cgxgVDVC2U8OHMKVLE7SvbPAzOfKlPZNDtQD4TAQbfFsj5zu2mGOACYnnI+kOooTYYcwpLEYiGzxn+qrNWrEjaZ2gMfLBETjj3om0viaTugAMIB+aJkdwZOPyzQoyKen2t9tTOIyT95qvqnVUtJsRhu7mP1pLreqNbRbSGBtBBOJnPnSH+OZpnIjuQR9Pyrc0sknK/WaksQT9ts/bvVPI9/wBP0oe0Ibj/AKP6n0qe7aCOwx9TRZaM5x+/OvVH++PrUCOAPLH51MMBHpx6+ePKgKDGceeMetE3UxgV2gTc/eAJMfkKKu2+1CjCi+tD3U8hz3o++c5/79qD1HvH0poWvLdrHjIA7+3+KYaPoiOwzE9tpnIk/b9KXWOTvBOMAA54ifsK03SwoEncTt8IgyOflMYz39aGVsHGSu6Z0FrF5GBlGw2QQeyzOCCY+sV9GsagC0oPDSFABJPkYESMfl9kfT7bOowEwx8WSZ/Y9sU3RiECt/SZlc7e6n1Hr6VPez60M6/bD2Uc9jHBnI4M8fWsxqlAWtX1LUTpmx4pXiYz3zxWI1jmDVZXPn27QaqZqHUnihumJ4qL6pZ4iqFeo/hqAzUNPbjminIFERukbw1PZNLhqor1dbFLsuhTGuoQ6wV1D2bS5rBUc1C3qu1Fag9qW/Bg1Sgefh7QsdNqSAn/AOSgQOQRuCK0sWEbdpYfcdzUH6XbvbLaXFsh5uKGG0CSFOwj5gWUxiMHipaXSoyrucr4m4ODKQQZYBcSZJ4VvLOf6vcTfaUWkFpGGNxhgWDSW+bYVHY4mRE5F4Ujz/8Ay9Vc1EOz3Ft3NpYPKYbaY/pjxgD0YVV1MhrhDzuFxyzHIMnOR3BzPemV3VMNTAKqrIQArMttDIIhVwRAjPaaC1Vi2jgncRmcSdpiCJA/Yqez6MrnwgLHwyVchSTM7XgO3M88Y4iaW3rKPdCorbtvjk5LyQNo9o+5+pckfDzi2DJBkDwwWkk47+lVdNMm8IEblmTtaB8pQ8mQQY7isLrF0OgBUhzCsxxmQJj7wI4jiIr3U3duotMMwCrDzB4YZ58M57GqbZi6Qw8Dw4LYxMEQPVT/APU1HrKS+xfDDqJxgSDziOe9DQ7Z7rk/EKkfLx7HxAEefNLluECBGfy9vLmjeqFjdIPfg7SA0d/U9ppeSZmf2aJViNtwM5mf3xUVz7f45zVJIjnOa65wP36Cs2xdpxPaTjP7969L+UTP1igg4HGY/MnvU7PiIH0/yKGh2f8ATVAQkCd2fP2Ne3R9v36f2q244VAMAAd4+/nQGr1EDAJ/Kk7p+oH1LxwD6xj3jz9zQqWgZg+nOZ8gP8VQ14wZEzOP1rxSCF3CIxAPaZJ/Wn0nab9PtlY8sbjEyYHE9vatP0lZEkgkCRHMEnHMRx9qyWjuMhIUzCnB5kkTE9hH96fdN07ZIyVLCJjbByB+cz9Knkpi1QvxEZJz5xGZ9BimGiQODtg4n1EZgn6+3akWmYkgdjnEk+X2PYmI781oej3drcdycZ98c0shrR1mwDadDGZOP+Q70gu6IRWourCs4jxKfr61mblw10eOcOfy9g7egg4q3U6TvzVgcjNV/wAWDzVOEwYtTUl0pNF715qg6wCs21TaGaEu6Eg+lNdPqNxoi+oiluO22RjRV1NQBXUuoO1Fi7IzVqWQeaQ29Sx4p1odTuTNVlA1tCzatPcvbWUfIseP4k+KCMgFYyRAzjBlb0VDfuaa3cRzb2t8IwW2orXWsm6BEgQROBA57VZ1yxFqwXNwoQ7OiwDtwZA7k+oPHFZ3+OLXGNpWt2QnwlYu3yqohXIEEwpPv7UuV0fGbXdI1qfxIa4C9tRJiFyVNpSM4O5ZA9DzVOtBDmW3I0bWMzgSwgCJ/wAV7oHsFvibDtNxW2kRG0IpHxBBgN8Q4ETHrU7izI+WGOfRV8uIE9qnVIuvII2r4gu3kyDuCzxiJJn2oHSgLfhmBZXgNkyGJG4Tn/j9qN6cDskYUFgG7EmGA88Ez9qinRWbe5nkRBO4E7SCRHBECZxNZvwlrrO19+SAAIjkCST75ahbmmPgUkjdcwfLcVG76c88gURrHZbay5MmRuPYBlGInyP0rzrXgt2mnvukd93kRQG/VfXbSwyMoKiNrzAnvDRntB7z5ViLuDEzH9q2vWLm112wwe3LBWkEN3M48+Zgg1jNSqrcIILrkckcdpjtT/Ew++eB5QOT+VH2+kO2WOzAiQSfsOM+cd6K0jqsbFA3eWSRMfM2Y5/WjjeYgE+oOfbieBkflRkbZLd0G0fMf/rmefOp6ZkQZDMZxwuPX8qOdfQ/aff9+tUap18XBnIj359hlfcD1oWNEb3WAeUgg/vEYoO9r55/f0qnU8mM+QH2P/VU2kn/AKEk+gHftQ1B9q9c/mP8/wDdWWrTH6/vJ7VVsg8z7f7yPappe+kff1zWA50YMETlWkjk8EnHcdvpWs6QyssnaQRnEExIiRzxMVj9NqF84/YMQfWtD0fWzIlp8zzHIj69z/mo5RbFpLNppYrIkBQJBGOCIPvjnP0DXQWjuDRgZPr5kZwaV6O9IHOBEk/9zTa1cIQqD4mnkzIPcH70JTHS3JUDsf8AVZHUvtZgRwSKbpqj4QOJH3pP1EfzWmee9VwvCPkiD6jFArak1fcWcCvUtRVJUrEF0E96ITRrFctyKiL1HcbVE6ZVWq9YQeDQTuTxURu70ty+DMVyzHNdXKtdScj6i7OhQdqkNIBgd64KZoy3YY8cedWDSNvRvctEX9qWwyWlBcoHUzLswyg2AAN6GsrY0Qe27OzfCW40OQWBYOTst+KGkx4jGGJjzd/inWulsAG2DcKIYMuq2xKNE8GSDMxHA70dd6u1vS/wdtVCs67im6GYqGYy0MZc98DaPahlo0L+tp/DWVTf47iB7gBBUnw7UXvgzLTkz5U1N0Ww1m6IDSHEKWEgwNy4YZJjtHvQuk0aXLIDmbht2tjE4BW2CU8IO4lScmIzzgUJ0+2zoDcYDYWUoN8kAumWEbT8xwT2+WaS/o0/ad/WhXa3aQBQwO5/EYgKyyBCjCnGee+Bbe6g9hCN287mTPymd8ENztDAwD2EUrvJatNbZLpcANI2spQZAwRmAQfcGir1suA7MqpbaSCPFO0mBiSZJgnBg5mg3xfcsnYA5QSpjOZMXFBb3jOZM+dKupXN1oNngD2IZSTPpPHoab6kO6u52kpuxOSSIELGTJHkINAa2yDZWCIKzLGEBMmPQTgkxwc1hJeq27i/DcSV2KDt4+Xd2EwAYP8AuhrllLiDaZY5253Dt5YzPHlMZre/hy4DZYMAxB2+chVAGf8AHkKQdT6DsufFsDbkSssck4IOY5/1TycJs/a05AKmQeO/aADnyImrzq8kmMS3Hkf8rU9RqeSBBMgj1BEx+dACQpMYYFfUAkn08622dqb5UHtuJGOIEY/P86Cu3uRxmPpIj6wKhdPM9zPpPePTiqnWP35j/f2oMiz+teE/epukGD71xtHsP3Gf1rMiPSpV6cR65qTHP7zWERpVn37A+faD9qb9J1YBAgjyM49v+qztokcTj9mmXTTI98H9P1pcobGvofSlMbmPcASI5xBzRy3yYbI9IzHt7xWet6hdq22bAAxMZxH3kcVZ8ffCkk45E8BcyQce49KhpbbSaC5vuAjGQPPgf5qy9pdxJPJNUfhzTbCBMhZjOcLwfWfKmxyJro8U4R8lKk00VzWqOAqTwBVNRPZXfsVStoeVMXecV5atCaHqIS3pDzFU3rBmni1TetU3q2y9QPKuo4aavaGm2Bt6hCCDg12i1NxG2Eyp4PcUivuXPiMVb05nLqqHcxIUD1JgVP21T8GP4u1KuVsppi91vhG26bWYIAXYMqT/AFOx4GOe9J+pXrTKEt2mW6i7bgA8IcDBG6DkCTwO1G9R1VvT6qVu3fiCyo/lXD4XNxidxPA27oAH9QJjNZ9122rg3KBHxFLRJDYCkg+S8HOfamyoSCl1d1E3mDcLndkqQ6wqyQAMzIg8DNVdKdhdIwRBYz5OYPf/AJR7boo3omjUjfdYi1bUMw3GGvOdyAKNphZMiTxzmg9ZcFvUXCt03i9sDc6md28SuTkhdpn0jtSt9S1iENuZR/ML7RA/oaOI8tvvuBq3qVs3Lb3LTR8sqN0yZYsTxjcDJofqx+HdUSxBWSPWIDeXnn0pzoS9rwE4NpTsnlTO5cHLYiTnJzigIe7dHzHcVu2yViARcCysz2kTg9/v4LrXLKo43fDRwMBQuSZI7yses0vTSOiqCzKoYhZLYAO0su725H6VO7qGTem6JwsriJgncvPIbPeO1Yf20P4Yn4TEjnYRAgFdiqHHowWZpuqBhkVn/wAG3AiHglgs8yPTmCOTI/5GtDe1QAwKrjeE7GM6l0f+coVObjE+xAJJ+x+486YWumKFKlcQREdjP6GPpT5IOe+fzqp7Rg+1D1mhj5P1GyEYqMQf+sUMQCO2efdc/fJoz8RWdt1s96ULcikjUULcBgeQO/oDP9gKvgTjvEH7g/3FCvfmfWOfPxHJ+33r3442iO4z9CcfaKILraAmCcDOPITP9qHLZP1qn4x8+0VEknNZl27GPYfv6U36Sm3xHt28/P6Up00CN2ZzAoo6k4lgo8wM+ojsMfnS3k04ONZeM7lK7RtGQZBzkGOf0FMtPcmYLDErtXaCQvAJnyHPNZzS37ciMwTlsCTPizicD7innTdV8q2zu3ZjwpIYxC+GNwyOaSw8u2w6LeuBQz7VMcLn0Mmf0prq77CY86WaP5QxXaSMgkTxzRj6vxlTwDT+MPJFH8eZiKvRicmpIomauazNPqpK0EnFc9wCrVtFaq1S4ojtH4xqXxqhb4rxo5NbdZ78euoBlaa6h7VtQk71b0z/AN6363E//oV1dSTsRv4qtj+FVoEg4MZGW4Pas1rB/Kf2U/X4Uz7zmurqbIZ00n4Y0lt7w3IjeBfmUH+oeYrOsxGuuxiPi8fWurq3xhJabNqczv5zxFN+iIPgsYEhEzH/AOwCurqUfplqROgWc/y7Rz57VzWesj/1Nsdjtx2yonHrA+1dXUcu2x/q78Jsdoz/AED9K0qV1dTQE7PFeufCfaurqIR8j/EJ/mv7n+9J2r2upMemy7Qr0V1dRK9rhXV1YRFnufSrtEo3nA4H6V1dQow21KAOygAKSmAMcr2oiyghjAnwmYzJQSZ+1dXVOnbD8PMTaac+GfrRut5HsK6up/GOT2waY6Y+IV1dVcUslmqOaoaurqNBOzQt35q6uoXoXldXV1Kz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data:image/jpeg;base64,/9j/4AAQSkZJRgABAQAAAQABAAD/2wCEAAkGBxQTEhUUExQWFRUUFxcYGRgWFRgXGBoXFhgYFxcYGRUYHCggGBolHBgVITEhJSkrLi4uFx8zODMsNygtLisBCgoKDg0OGxAQGywkHyQsLCwsLCwsLCwsLCwsLCwsLCwsLCwsLCwsLCwsLCwsLCwsLCwsLCwsLCwsLCwsLCwsLP/AABEIAMIBAwMBIgACEQEDEQH/xAAbAAACAwEBAQAAAAAAAAAAAAAEBQIDBgABB//EADsQAAIBAwMCBAQEBgIBBAMBAAECEQADIQQSMQVBIlFhcRMygZEGocHwFCNCsdHxUuFiJDOCkjRjshX/xAAYAQADAQEAAAAAAAAAAAAAAAABAgMABP/EACERAQEAAgIDAAIDAAAAAAAAAAABAhEhMQMSQVFhEzJC/9oADAMBAAIRAxEAPwDBa24AMVZodRild4k0X0/1oA+kdJ1BezbFrbb22QrMI8V1rkAxKwQJBJJ+bPalmt8Xx0ZCiWmS1aIAwACC7t/XuJHA3YGfP3oF658IoiiCLss0gCVlQSOAGl+R8pqGm1zq10Pca3/LXeZO65EySI/4krug/MvEU2+DRT0DQW2W+rsR/D3Ay7YLNJAhN3AnMxwRir+t6pINpCGM/MJBZVzuIjOZzJkR60u6JqkPxgFdXu3SQvhZVQEbjxLMQCMR386jprc3XGzKhduRBMtMYyIBj1pKeLRcY2VYCdpCwpGVBlsHggQf916u65LhoMGZ8J7bgY78ecnPeanprY3sCoC7gCD2afQeo+3tRHT7i274Dgm385UQcZBxnG5Sdv2pTq9JLWRBhQxgYPiMGAO2BP8AuhRfKqUeTtvATifFj+8UVo+oBJQKfDDCSIiNsT2xEUFqLoQ3SwYy1toxHzLOexz7Vm1wN0T5rzqjEjFe6a3BPpVmrXFVcxA60V03ShnUHihrzVPTXyCCKH0/x9T6DobVtQYAp5qurKogV8x0XU3PeBRmo6rjPNV95pNqn6puOKV9b6kYhTWct9RkxRfwXuQRmt77aCLdp43g5PahtfYNwgERRN/T30AOIoI65mOcUuR8QC9NKk1A2I57U2uOTQly0e9TsOs0ukF3Ap4OkBEpb0bwPNOeo9RkQKphJJup5ds/qX2nNL9dJWi9apND3XhM0lCJ/he5IMjihfxBq2tt4eDRn4cCxigfxHZlq0EjXUEmac9KYGlK6ej9NYIyKAn/AMMNRFjTbc0B09jRXUNRC1pQNUuJFdWDbqTTzXU/8gaALojtmqrCEGtFo1Bt/ShhpQTjmkom3R713+HNu2Uh2KHdjaWEZkgQZA9BJBESGmqs27enssqs24gXLjHw+HKIoIypDLPJ84NT/BC/Dks1sAPuCuFlnVDtAnMc+2O8VT1DWXdbdsXTZCW/iEqHLZa6SLUMoAQfKMxBY88U3w2NF9O1WhS3qL5txdUtCCDAKwWC/wBSyWb+oyJxuisutxBfRhuVGYROCFMwYPHM0J1XRbPgo3EswORI3RIwMDn6URqrLsfCJFuME8qCqsTJmSQvefF9p27Uk09vAC4zBiwHiABz2hSRzgTmp6i2Atx1cktHGPOQT35I596s1d0b1AXDbjGDnbEz37fahRrSR8JkgKIDA953cHJOfLuaU5l8NRbDcbhtPnMEKY7YB+1KepXbty5cVVHygGMZ3fNET/0BRdvUCDuLbS+DIgQY4jB5Iq3VOFJI8TNaJ9iDAiOeR+VGBfwusDJrtcfDVVkGcVbq7Z21XbnImAqsV5cWDUltzQpjTT3YWhXdmOBM0R0/SF/atX0vpttRwKOONqYD8OdEXN2+21F7d2P/ABFaJuoaeIS3sjEgkn3gzP5Ui/Eeq2qAnYEjyn/VYrpfXrhuFGAJJ49Bk/2/eanlllMtT4vjjjqbbbWdZcMbb4j6gg5BB7gjNKdQ4JkGi+m62xeUpcncsbWIhgGEwR3G4mmNn8Ltg77ZBzG7IngVv5JeKPpZzCW3bIXdNRt3ywNOdZ0m4gI+GYjkCfzFLGtlfDBB8iIP2piL9C0ZIo585oHQKS0GnNvpznKqxHoKO+CWclV0zQ2o08iKY3k2mCIqu4wiiUq02mKcUu6juJzT1Hk8YpT1VSeBRGFFmQYNP+loCKzwJJ44p90Qmc0hjlbAFA9ZPgpswxSjrPyGjqAxrNmvapYZNeUBaTpLSgFMbVoCk/SzApoLuK2y090V74dg3RbD7bo3AwRt2NEqT4jOAI/qJ7SB7/4stm1/MRV8W5bZDkfyyEt4QjKgN37e1Hfh8L8MIZHxXO5vh/EhbajwjPhJ3xujv9aQ/inRF3L20G24jmSQCWUAOQM7VloAnseOzW2Q+ML7lsu9p71tktraBS3bTLeEf1GQFmBJnnjJgzfu0rqGO8kFwVO6UTHjPYkkR33TJ4DLW6pDqLSKRst2vhkiQAFgncDkDcIiZiBS3S6wWVuI48bPulRKbVBTaTPfLDHMZqf5VBdNNshSFJ/oOckdzPlg/ejLFtQGeDO8BdxgEgrjbBJnI+lDaMqyyysAzHJ+UAkxI8wTM+honrJAtWyrbpLFo53bvCx7SRPagIBULbjAJGY4EGYmc4NE60KRamQTbuKcjEgbY88/ej3tW1iHD7REee4SfcEkgH/xpNdsICjjAZ2GMY7D1I/ShtrODrSwCe4nB9K7VvIqpDBIwY8uKZabTblq8m3Ntjn5M0VYij9Z0jJI4oNbO0xQsMe6C6qr5RU11JY8mO1KLNH2UPat7F0p/EiFrJKmCmR/is30j8OXXl3i3u8xJI7wOxrbmxtVd2SxkD9eKmsTjBPtXPnnzw6cMOJsN0Xo1q2QSCxEmXM8kkQOBn9+bZmJ4zjI8vM/b+9W6e3Kx7dhiJx/qgjYMwDn19+KSTfanQ2zrH4PhgAYPc+lEX9Z4T8ULcUDygj1B59Kr0mlaM/bzx2/1Q+puFJHYk8es+XnW66bsg1P4gtK0WVG8nkkmPICcT7/AN6otfioJcj4kmckAkg9/Efz9qzX4l6W9ks9ufht2kyh8valvRLKHL5JPuQPOn1ub2nvV1p9f1uqF+2l3+r5WOM4waS9QuQtRsXttsJPrHl5VRrFJWq4b1yhnr24S0GpBBofXapVOaq6Qv8Aeh+tW5NPKGg6X13TTXpbjdSKxbzFPOn2dpobE6vHFJerk7DTZjilPV28NDYbZCa6pfDr2sJp0lsU0tkUk6Y2KZqaFbRvo9c4ZrVtVJaxeyxgDcFyWxABVSJMSPaiehaS5duBiUO0IY+KLSkKwZl8QI8TkBYMZPnQmj0KvZu3JhlASSfCFaXYsO4i354kzVr6dbNtbl4AK1ldo2g3DJtlWUH+kdyIMSMUT4llvUv8a6WVTcYswmIG5/EAZmN0wDjPtHnWtaTftQV8FmBiAvh4PqDuPv3NE9CO9dTdZQxT4agmPA1zcZUgjc0xgAjE9qq2b7yKoO5l2MOIIIPPcZnEd5paadB71okDPy7eScqzEREeZNS0wCq443HY2PmGZE/Y/wCqu6hpG/lzux8pPeBg/aMVDRktKTAbnGQcGDn0B+gpTWO09vxC3cMgqVJPnJkkj6mTnGaF1xXxKAFBV8ciTjkn05kzFH2HA3s//uTC4gFSYaAeD39J9zQ6op2Fj/70+pTxBgOccxj/AJUQ2M0ab2nme/nWi0+ngUq6ZbEAgQCJA8geBTi0hxXTj0569bSyKVa7QBQTgU/V4GaUdTBeYoZNCWzbzT3otgFpPCeI/SlOwrzRNi7Ft29hz9f0qGV0fGbr3qGt33WY9uB+8fSlj9U2mTj8/wAhQCaqWeeJnv5TjFR1YDDEd4Ig1GR02nXTPxD8Rig3gRPiBEg8YPocUzGqgyfL/E0B+HOhfCUE8kTxxPA/WmOssATGTE/5/Stdb4Gb1yItdeVhA7YI5x70PqL8z2B4n/rtXz+0HS54dwgmeSCOIjj8p9a0lnUsB4gOODJH5VssdBMtjdSoYEESDgjB9MSPyrNdK6ELVx9yztPhzIg5Ez3p1qtYsKcjImDjHn5flTM6XdbLKJAAB9uAfbj8q2F50Gc42TaEFmz51o00IK0BpdJHamti4Yrpw7cgCxoFUmBSjribWE07ZobmkP4hM0100Lb5AgrRNnVGgLVgkim38JC0tMmNfil/VLxK1ziDXurYFantvUjArquFdTst6VTO6nlSjp77aOu6yhW20X4Ztzau+IK5ZPhknBNn+aylR8wIxEcT60T1IHXXgVe3bCqW+EbygC4VU3LoQ/KsMef+eO9B/hQqVKsE8bQC4kfIwbMHYApmRzxXmo0Vtdt0Ab75A8O74cKSfC3y7iTtIEwFBHJFN8Nio0OkMbghARGuXCqrgEQu5yJAE7eTwOBkMOiX9E10r8V2ulNo24Q70JYAkGR5nEQSJ5r3rXTLmlRtM7o+FJcPLAoVAUJypC3HJnHixWf6foRuZVJDja6lRO0opME/YHnM8UvVP3BfWNWGZYY+FCv5c5FF2UXYshRuIhpBMhV3Ejn+oiD2pdqZa8JwcyTu3NuHDHtxjHc1Zqb422yp3HaFjM+IxniYxj9KX4PO1lzU7g1vaGNqQjAnaySRME5Mz9KCvWztJgE22cE8TBJCqexIUifWifhqlxVUksEBYMo8QaBiMEYn/wCRoa4JS7JAlnJH0ZlI9jJ+ue1Ztah4LsKu3jaD9IxV1jqh70NZMqCcSB/ahr5inmdSyh3d1e6rtPeEZpLpXLDFDXdSyNBprkno61oDTFAaolbJjJn7evpVuivTU+ukCwAP6j4j39Ix+5qOdW8c5YawfEwjOT/j0rU9JRPh77hWAZJMCI8z3rLqNt7sFEgeZ9vMetMdZpy2lNsRLPOf/GDE0uuVd8Nzoer6dpKuHEdmkiOCBGfuKsIRpYPux27jnFfI9FoHR5G5WXC7IP0YEjFbzp9z+WgBIgSR9c/Sj5MZOYGGVvYHU6Mq5IiCZiRP0mom/MqD5HGMc+fhPpU+r3wcz3x/eR+/OkeqvNuVpn6zP34pDL9Rd3Dngwa2/wCHGB8G6JtwTMdpH9vavm+o1gL49Py5/tW6/CYNxuM7e47EEZHpmjJzAt4pzp7ixVpKgGmmk6KoWs1+JV+HgGuyTU3XLQD3JuGK7WWgy5pdoLxBM+dR6hqjOKXcYGPAxpjZvbhSoPuOaP0xpdmEHS7qA6rptq02ttQfVzK1M9ZtDivKtFv0rqci5rEGpCzTT4Aip6PTAzNAuxXQ2t/AdGA+Ib1oW2JhVLblYkngQRPoPrVuo6ozbHDi62jSbKqCEF0kfzRJ8QxxnB4q7TraTT6mSRc2yviKrA5LRg52AeppTqA1m1aNvwEqrK07SGfaFEqcAEEQBIMzR6h8ehFxWY32mWcEjb4hnaTOSx7EQY+1UdBICXbgRptDxEXIESMERLsYkAdkPJpg38u2m1SLdpXX4rBgbpUzuySO58I9R2wB0hXTRrgqt+4bk8TsBwJ7CVz3IIzGFU/CXWtrL8QHDRlfIYn2M+fY1V08FSAMoG3gNtIBuKFkmPmCmB5eWa7pttymINvxZPMMDtX+1eWcQDkr4YGRPv8A5pT9rdXa2FjA8MrJM/KQZnmIz9TQ+psobiOBuDAhiOC2I5ODB58qnevlpYiFyAO8Hv7TPH6149lTphtKq1syomQCu7ByTkA4nvWCi7DEqPTB45U7Tx2kVXeTFe6e7uG4cNLcR8x3ceea9uvijpG12k16pg0JrdUHOKA1WTQ4NPQkaDSakAUR13WRpwTjPf8AqBHEd6C0OhKoLtwjaDldwn+xj6ilP4u1pYoF2bM7SrSQP+LAYkcjA5qWU3T4zXJTdu+KceYwZM+5/wCqZfx0qEGSMme9J7tz/wCRjn2x/ioG8QR5zmto+zEdUVScMD9IH3470evXSRtUA4kkeXlNJbl9GBJGR+dBXdZHy4/f+6PYb00ut167VB4j9MD86Q6jVs7YMKMCfICgbmqJ/KvEctiCfSjMdBctm3S7Ks3ikxzwIPaZ+1fRfwsRaV77eJzGZGA3Ye2eK+fdG6c9wqdrGY54InnOPIfU19L1GkKae2F+UySRxI7Uu+R/yYW/xESPKs91i810kmrrGkZjgVfrdNtXNWlyy7Rs0R6EZirtdbFR0h8RqWuQmh9HZWY3CjuCKqbRZmjLem4NFhSDFLeo3BR11oFLNXmpyNclAtiurwTXU4bFIDNE2xFVIfOr7bbjWhR+jKIrtcnKMFIUMykqWLhSRMBSYGcR3yH+KdEF+G1subS/CQXCcfEHhgmBkAbYXC+dMEsC58PTMTt1DhWgkHaMwCAYJiJg4YxmiD0sbSwvLabTmGRg7klcnaF/5MDntg4o5K4cAOr37lyytkg7kCW/hhmJZjLABR/Ud4ofqejuWLYs3T/Nt2igWcLvIj5TG6GUwCcn0yxTpdpWs3C5N5Cbuz4QABFvcxkSQFMAbhyIFIuquyWWlG8bxJzhtrEycTHYZHpSWaP9S0uqVbClzA2iQTliveO5lTg8yaptaMNbncrl5BA/ogeX9U8QY47yK57VlRshnDjbJn+rv6RPbn+3vTkNpSsQCxE5kgZHE557UptiHs/+nW53YleZPhJDEj3GCP8AqqdLcwyt4gGjxDsZIM9jkD2NS0oItMQSZOBxkgse08Dj1rzp+rW3cHxFOxwsyCQeJkxHAIn1o0INVEgBI2gEDDD+oxO7vEVG6mK7TuAiwSRAgnuPOr7Nn4jBRie54p0LOSU6JnfagkmmOm6Gtjx6gowjChmmfUR+tE6zUW7CHZtZxy2R9pNZPqHU3c5Y57CTj13Uly30tjhrsw6518MptIiqnYKI/TNY6+x/Y/xRVy5M9/35VH4U/v8ASKE4G8qrXHij6zVdwyZxRl5IWAPrQb2DGKIULduE1SzTRLaY158GmIGApl0fStceFmVzIQuPPO3IodbROKaaWyY3fETYoAcW22mO2YyfTmhlRkb38PaIEKcSc7huj7f5rbIihEQgbX9O/n6V8r6LpRbcPbdwozJZSmcCQ2T5HEivpOkvm5aQmVAJAgzuOOBGfrUseKteYaJpUUdqRdXtbgQKp69r7lu5AB2kfSRz+lBJ1Mtziuv3jks5CabS7Gq/qFsATXt26CZFD62/IitwEBIxor4kCq0gCqb92lOk7TXn8KeaJsWMTRR4pNFpX8EV1GG1XU2gUroywo3TaYIJNXrfUDFC6jxU0mhMdHrLdu2b0E3Ffwj/AMQsnYw+V5jzkA45rP8AULlz4LI/huOruZ8IlFEggnwgkT655phodaiW2Rkk/FmchoVVYBbgypJOAJ4487tJ06wNMl69c33bl1XZApZnVnLIAcFixMFsgA8cGlvKk4gDqGg+C9pWW6pt21JcndOA1xm3fJ8w2jsCJycL+sOEtpJUEOCcdi2eY/Xt9Nz13qFwmCtss5uK/wAQDH8vcQUnxQAZHBgdqw/X9PbF4qIUD4e0eFfkKjacc7eQOTPrS5QZXlwu5VO3IPqYiDEmMfnXdYLA24Aktu7rBxgkCQDIHnXuslQCIKDC52nBn7cgxgVDVC2U8OHMKVLE7SvbPAzOfKlPZNDtQD4TAQbfFsj5zu2mGOACYnnI+kOooTYYcwpLEYiGzxn+qrNWrEjaZ2gMfLBETjj3om0viaTugAMIB+aJkdwZOPyzQoyKen2t9tTOIyT95qvqnVUtJsRhu7mP1pLreqNbRbSGBtBBOJnPnSH+OZpnIjuQR9Pyrc0sknK/WaksQT9ts/bvVPI9/wBP0oe0Ibj/AKP6n0qe7aCOwx9TRZaM5x+/OvVH++PrUCOAPLH51MMBHpx6+ePKgKDGceeMetE3UxgV2gTc/eAJMfkKKu2+1CjCi+tD3U8hz3o++c5/79qD1HvH0poWvLdrHjIA7+3+KYaPoiOwzE9tpnIk/b9KXWOTvBOMAA54ifsK03SwoEncTt8IgyOflMYz39aGVsHGSu6Z0FrF5GBlGw2QQeyzOCCY+sV9GsagC0oPDSFABJPkYESMfl9kfT7bOowEwx8WSZ/Y9sU3RiECt/SZlc7e6n1Hr6VPez60M6/bD2Uc9jHBnI4M8fWsxqlAWtX1LUTpmx4pXiYz3zxWI1jmDVZXPn27QaqZqHUnihumJ4qL6pZ4iqFeo/hqAzUNPbjminIFERukbw1PZNLhqor1dbFLsuhTGuoQ6wV1D2bS5rBUc1C3qu1Fag9qW/Bg1Sgefh7QsdNqSAn/AOSgQOQRuCK0sWEbdpYfcdzUH6XbvbLaXFsh5uKGG0CSFOwj5gWUxiMHipaXSoyrucr4m4ODKQQZYBcSZJ4VvLOf6vcTfaUWkFpGGNxhgWDSW+bYVHY4mRE5F4Ujz/8Ay9Vc1EOz3Ft3NpYPKYbaY/pjxgD0YVV1MhrhDzuFxyzHIMnOR3BzPemV3VMNTAKqrIQArMttDIIhVwRAjPaaC1Vi2jgncRmcSdpiCJA/Yqez6MrnwgLHwyVchSTM7XgO3M88Y4iaW3rKPdCorbtvjk5LyQNo9o+5+pckfDzi2DJBkDwwWkk47+lVdNMm8IEblmTtaB8pQ8mQQY7isLrF0OgBUhzCsxxmQJj7wI4jiIr3U3duotMMwCrDzB4YZ58M57GqbZi6Qw8Dw4LYxMEQPVT/APU1HrKS+xfDDqJxgSDziOe9DQ7Z7rk/EKkfLx7HxAEefNLluECBGfy9vLmjeqFjdIPfg7SA0d/U9ppeSZmf2aJViNtwM5mf3xUVz7f45zVJIjnOa65wP36Cs2xdpxPaTjP7969L+UTP1igg4HGY/MnvU7PiIH0/yKGh2f8ATVAQkCd2fP2Ne3R9v36f2q244VAMAAd4+/nQGr1EDAJ/Kk7p+oH1LxwD6xj3jz9zQqWgZg+nOZ8gP8VQ14wZEzOP1rxSCF3CIxAPaZJ/Wn0nab9PtlY8sbjEyYHE9vatP0lZEkgkCRHMEnHMRx9qyWjuMhIUzCnB5kkTE9hH96fdN07ZIyVLCJjbByB+cz9Knkpi1QvxEZJz5xGZ9BimGiQODtg4n1EZgn6+3akWmYkgdjnEk+X2PYmI781oej3drcdycZ98c0shrR1mwDadDGZOP+Q70gu6IRWourCs4jxKfr61mblw10eOcOfy9g7egg4q3U6TvzVgcjNV/wAWDzVOEwYtTUl0pNF715qg6wCs21TaGaEu6Eg+lNdPqNxoi+oiluO22RjRV1NQBXUuoO1Fi7IzVqWQeaQ29Sx4p1odTuTNVlA1tCzatPcvbWUfIseP4k+KCMgFYyRAzjBlb0VDfuaa3cRzb2t8IwW2orXWsm6BEgQROBA57VZ1yxFqwXNwoQ7OiwDtwZA7k+oPHFZ3+OLXGNpWt2QnwlYu3yqohXIEEwpPv7UuV0fGbXdI1qfxIa4C9tRJiFyVNpSM4O5ZA9DzVOtBDmW3I0bWMzgSwgCJ/wAV7oHsFvibDtNxW2kRG0IpHxBBgN8Q4ETHrU7izI+WGOfRV8uIE9qnVIuvII2r4gu3kyDuCzxiJJn2oHSgLfhmBZXgNkyGJG4Tn/j9qN6cDskYUFgG7EmGA88Ez9qinRWbe5nkRBO4E7SCRHBECZxNZvwlrrO19+SAAIjkCST75ahbmmPgUkjdcwfLcVG76c88gURrHZbay5MmRuPYBlGInyP0rzrXgt2mnvukd93kRQG/VfXbSwyMoKiNrzAnvDRntB7z5ViLuDEzH9q2vWLm112wwe3LBWkEN3M48+Zgg1jNSqrcIILrkckcdpjtT/Ew++eB5QOT+VH2+kO2WOzAiQSfsOM+cd6K0jqsbFA3eWSRMfM2Y5/WjjeYgE+oOfbieBkflRkbZLd0G0fMf/rmefOp6ZkQZDMZxwuPX8qOdfQ/aff9+tUap18XBnIj359hlfcD1oWNEb3WAeUgg/vEYoO9r55/f0qnU8mM+QH2P/VU2kn/AKEk+gHftQ1B9q9c/mP8/wDdWWrTH6/vJ7VVsg8z7f7yPappe+kff1zWA50YMETlWkjk8EnHcdvpWs6QyssnaQRnEExIiRzxMVj9NqF84/YMQfWtD0fWzIlp8zzHIj69z/mo5RbFpLNppYrIkBQJBGOCIPvjnP0DXQWjuDRgZPr5kZwaV6O9IHOBEk/9zTa1cIQqD4mnkzIPcH70JTHS3JUDsf8AVZHUvtZgRwSKbpqj4QOJH3pP1EfzWmee9VwvCPkiD6jFArak1fcWcCvUtRVJUrEF0E96ITRrFctyKiL1HcbVE6ZVWq9YQeDQTuTxURu70ty+DMVyzHNdXKtdScj6i7OhQdqkNIBgd64KZoy3YY8cedWDSNvRvctEX9qWwyWlBcoHUzLswyg2AAN6GsrY0Qe27OzfCW40OQWBYOTst+KGkx4jGGJjzd/inWulsAG2DcKIYMuq2xKNE8GSDMxHA70dd6u1vS/wdtVCs67im6GYqGYy0MZc98DaPahlo0L+tp/DWVTf47iB7gBBUnw7UXvgzLTkz5U1N0Ww1m6IDSHEKWEgwNy4YZJjtHvQuk0aXLIDmbht2tjE4BW2CU8IO4lScmIzzgUJ0+2zoDcYDYWUoN8kAumWEbT8xwT2+WaS/o0/ad/WhXa3aQBQwO5/EYgKyyBCjCnGee+Bbe6g9hCN287mTPymd8ENztDAwD2EUrvJatNbZLpcANI2spQZAwRmAQfcGir1suA7MqpbaSCPFO0mBiSZJgnBg5mg3xfcsnYA5QSpjOZMXFBb3jOZM+dKupXN1oNngD2IZSTPpPHoab6kO6u52kpuxOSSIELGTJHkINAa2yDZWCIKzLGEBMmPQTgkxwc1hJeq27i/DcSV2KDt4+Xd2EwAYP8AuhrllLiDaZY5253Dt5YzPHlMZre/hy4DZYMAxB2+chVAGf8AHkKQdT6DsufFsDbkSssck4IOY5/1TycJs/a05AKmQeO/aADnyImrzq8kmMS3Hkf8rU9RqeSBBMgj1BEx+dACQpMYYFfUAkn08622dqb5UHtuJGOIEY/P86Cu3uRxmPpIj6wKhdPM9zPpPePTiqnWP35j/f2oMiz+teE/epukGD71xtHsP3Gf1rMiPSpV6cR65qTHP7zWERpVn37A+faD9qb9J1YBAgjyM49v+qztokcTj9mmXTTI98H9P1pcobGvofSlMbmPcASI5xBzRy3yYbI9IzHt7xWet6hdq22bAAxMZxH3kcVZ8ffCkk45E8BcyQce49KhpbbSaC5vuAjGQPPgf5qy9pdxJPJNUfhzTbCBMhZjOcLwfWfKmxyJro8U4R8lKk00VzWqOAqTwBVNRPZXfsVStoeVMXecV5atCaHqIS3pDzFU3rBmni1TetU3q2y9QPKuo4aavaGm2Bt6hCCDg12i1NxG2Eyp4PcUivuXPiMVb05nLqqHcxIUD1JgVP21T8GP4u1KuVsppi91vhG26bWYIAXYMqT/AFOx4GOe9J+pXrTKEt2mW6i7bgA8IcDBG6DkCTwO1G9R1VvT6qVu3fiCyo/lXD4XNxidxPA27oAH9QJjNZ9122rg3KBHxFLRJDYCkg+S8HOfamyoSCl1d1E3mDcLndkqQ6wqyQAMzIg8DNVdKdhdIwRBYz5OYPf/AJR7boo3omjUjfdYi1bUMw3GGvOdyAKNphZMiTxzmg9ZcFvUXCt03i9sDc6md28SuTkhdpn0jtSt9S1iENuZR/ML7RA/oaOI8tvvuBq3qVs3Lb3LTR8sqN0yZYsTxjcDJofqx+HdUSxBWSPWIDeXnn0pzoS9rwE4NpTsnlTO5cHLYiTnJzigIe7dHzHcVu2yViARcCysz2kTg9/v4LrXLKo43fDRwMBQuSZI7yses0vTSOiqCzKoYhZLYAO0su725H6VO7qGTem6JwsriJgncvPIbPeO1Yf20P4Yn4TEjnYRAgFdiqHHowWZpuqBhkVn/wAG3AiHglgs8yPTmCOTI/5GtDe1QAwKrjeE7GM6l0f+coVObjE+xAJJ+x+486YWumKFKlcQREdjP6GPpT5IOe+fzqp7Rg+1D1mhj5P1GyEYqMQf+sUMQCO2efdc/fJoz8RWdt1s96ULcikjUULcBgeQO/oDP9gKvgTjvEH7g/3FCvfmfWOfPxHJ+33r3442iO4z9CcfaKILraAmCcDOPITP9qHLZP1qn4x8+0VEknNZl27GPYfv6U36Sm3xHt28/P6Up00CN2ZzAoo6k4lgo8wM+ojsMfnS3k04ONZeM7lK7RtGQZBzkGOf0FMtPcmYLDErtXaCQvAJnyHPNZzS37ciMwTlsCTPizicD7innTdV8q2zu3ZjwpIYxC+GNwyOaSw8u2w6LeuBQz7VMcLn0Mmf0prq77CY86WaP5QxXaSMgkTxzRj6vxlTwDT+MPJFH8eZiKvRicmpIomauazNPqpK0EnFc9wCrVtFaq1S4ojtH4xqXxqhb4rxo5NbdZ78euoBlaa6h7VtQk71b0z/AN6363E//oV1dSTsRv4qtj+FVoEg4MZGW4Pas1rB/Kf2U/X4Uz7zmurqbIZ00n4Y0lt7w3IjeBfmUH+oeYrOsxGuuxiPi8fWurq3xhJabNqczv5zxFN+iIPgsYEhEzH/AOwCurqUfplqROgWc/y7Rz57VzWesj/1Nsdjtx2yonHrA+1dXUcu2x/q78Jsdoz/AED9K0qV1dTQE7PFeufCfaurqIR8j/EJ/mv7n+9J2r2upMemy7Qr0V1dRK9rhXV1YRFnufSrtEo3nA4H6V1dQow21KAOygAKSmAMcr2oiyghjAnwmYzJQSZ+1dXVOnbD8PMTaac+GfrRut5HsK6up/GOT2waY6Y+IV1dVcUslmqOaoaurqNBOzQt35q6uoXoXldXV1Kz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data:image/jpeg;base64,/9j/4AAQSkZJRgABAQAAAQABAAD/2wCEAAkGBxQTEhUUExQWFRUUFxcYGRgWFRgXGBoXFhgYFxcYGRUYHCggGBolHBgVITEhJSkrLi4uFx8zODMsNygtLisBCgoKDg0OGxAQGywkHyQsLCwsLCwsLCwsLCwsLCwsLCwsLCwsLCwsLCwsLCwsLCwsLCwsLCwsLCwsLCwsLCwsLP/AABEIAMIBAwMBIgACEQEDEQH/xAAbAAACAwEBAQAAAAAAAAAAAAAEBQIDBgABB//EADsQAAIBAwMCBAQEBgIBBAMBAAECEQADIQQSMQVBIlFhcRMygZEGocHwFCNCsdHxUuFiJDOCkjRjshX/xAAYAQADAQEAAAAAAAAAAAAAAAABAgMABP/EACERAQEAAgIDAAIDAAAAAAAAAAABAhEhMQMSQVFhEzJC/9oADAMBAAIRAxEAPwDBa24AMVZodRild4k0X0/1oA+kdJ1BezbFrbb22QrMI8V1rkAxKwQJBJJ+bPalmt8Xx0ZCiWmS1aIAwACC7t/XuJHA3YGfP3oF658IoiiCLss0gCVlQSOAGl+R8pqGm1zq10Pca3/LXeZO65EySI/4krug/MvEU2+DRT0DQW2W+rsR/D3Ay7YLNJAhN3AnMxwRir+t6pINpCGM/MJBZVzuIjOZzJkR60u6JqkPxgFdXu3SQvhZVQEbjxLMQCMR386jprc3XGzKhduRBMtMYyIBj1pKeLRcY2VYCdpCwpGVBlsHggQf916u65LhoMGZ8J7bgY78ecnPeanprY3sCoC7gCD2afQeo+3tRHT7i274Dgm385UQcZBxnG5Sdv2pTq9JLWRBhQxgYPiMGAO2BP8AuhRfKqUeTtvATifFj+8UVo+oBJQKfDDCSIiNsT2xEUFqLoQ3SwYy1toxHzLOexz7Vm1wN0T5rzqjEjFe6a3BPpVmrXFVcxA60V03ShnUHihrzVPTXyCCKH0/x9T6DobVtQYAp5qurKogV8x0XU3PeBRmo6rjPNV95pNqn6puOKV9b6kYhTWct9RkxRfwXuQRmt77aCLdp43g5PahtfYNwgERRN/T30AOIoI65mOcUuR8QC9NKk1A2I57U2uOTQly0e9TsOs0ukF3Ap4OkBEpb0bwPNOeo9RkQKphJJup5ds/qX2nNL9dJWi9apND3XhM0lCJ/he5IMjihfxBq2tt4eDRn4cCxigfxHZlq0EjXUEmac9KYGlK6ej9NYIyKAn/AMMNRFjTbc0B09jRXUNRC1pQNUuJFdWDbqTTzXU/8gaALojtmqrCEGtFo1Bt/ShhpQTjmkom3R713+HNu2Uh2KHdjaWEZkgQZA9BJBESGmqs27enssqs24gXLjHw+HKIoIypDLPJ84NT/BC/Dks1sAPuCuFlnVDtAnMc+2O8VT1DWXdbdsXTZCW/iEqHLZa6SLUMoAQfKMxBY88U3w2NF9O1WhS3qL5txdUtCCDAKwWC/wBSyWb+oyJxuisutxBfRhuVGYROCFMwYPHM0J1XRbPgo3EswORI3RIwMDn6URqrLsfCJFuME8qCqsTJmSQvefF9p27Uk09vAC4zBiwHiABz2hSRzgTmp6i2Atx1cktHGPOQT35I596s1d0b1AXDbjGDnbEz37fahRrSR8JkgKIDA953cHJOfLuaU5l8NRbDcbhtPnMEKY7YB+1KepXbty5cVVHygGMZ3fNET/0BRdvUCDuLbS+DIgQY4jB5Iq3VOFJI8TNaJ9iDAiOeR+VGBfwusDJrtcfDVVkGcVbq7Z21XbnImAqsV5cWDUltzQpjTT3YWhXdmOBM0R0/SF/atX0vpttRwKOONqYD8OdEXN2+21F7d2P/ABFaJuoaeIS3sjEgkn3gzP5Ui/Eeq2qAnYEjyn/VYrpfXrhuFGAJJ49Bk/2/eanlllMtT4vjjjqbbbWdZcMbb4j6gg5BB7gjNKdQ4JkGi+m62xeUpcncsbWIhgGEwR3G4mmNn8Ltg77ZBzG7IngVv5JeKPpZzCW3bIXdNRt3ywNOdZ0m4gI+GYjkCfzFLGtlfDBB8iIP2piL9C0ZIo585oHQKS0GnNvpznKqxHoKO+CWclV0zQ2o08iKY3k2mCIqu4wiiUq02mKcUu6juJzT1Hk8YpT1VSeBRGFFmQYNP+loCKzwJJ44p90Qmc0hjlbAFA9ZPgpswxSjrPyGjqAxrNmvapYZNeUBaTpLSgFMbVoCk/SzApoLuK2y090V74dg3RbD7bo3AwRt2NEqT4jOAI/qJ7SB7/4stm1/MRV8W5bZDkfyyEt4QjKgN37e1Hfh8L8MIZHxXO5vh/EhbajwjPhJ3xujv9aQ/inRF3L20G24jmSQCWUAOQM7VloAnseOzW2Q+ML7lsu9p71tktraBS3bTLeEf1GQFmBJnnjJgzfu0rqGO8kFwVO6UTHjPYkkR33TJ4DLW6pDqLSKRst2vhkiQAFgncDkDcIiZiBS3S6wWVuI48bPulRKbVBTaTPfLDHMZqf5VBdNNshSFJ/oOckdzPlg/ejLFtQGeDO8BdxgEgrjbBJnI+lDaMqyyysAzHJ+UAkxI8wTM+honrJAtWyrbpLFo53bvCx7SRPagIBULbjAJGY4EGYmc4NE60KRamQTbuKcjEgbY88/ej3tW1iHD7REee4SfcEkgH/xpNdsICjjAZ2GMY7D1I/ShtrODrSwCe4nB9K7VvIqpDBIwY8uKZabTblq8m3Ntjn5M0VYij9Z0jJI4oNbO0xQsMe6C6qr5RU11JY8mO1KLNH2UPat7F0p/EiFrJKmCmR/is30j8OXXl3i3u8xJI7wOxrbmxtVd2SxkD9eKmsTjBPtXPnnzw6cMOJsN0Xo1q2QSCxEmXM8kkQOBn9+bZmJ4zjI8vM/b+9W6e3Kx7dhiJx/qgjYMwDn19+KSTfanQ2zrH4PhgAYPc+lEX9Z4T8ULcUDygj1B59Kr0mlaM/bzx2/1Q+puFJHYk8es+XnW66bsg1P4gtK0WVG8nkkmPICcT7/AN6otfioJcj4kmckAkg9/Efz9qzX4l6W9ks9ufht2kyh8valvRLKHL5JPuQPOn1ub2nvV1p9f1uqF+2l3+r5WOM4waS9QuQtRsXttsJPrHl5VRrFJWq4b1yhnr24S0GpBBofXapVOaq6Qv8Aeh+tW5NPKGg6X13TTXpbjdSKxbzFPOn2dpobE6vHFJerk7DTZjilPV28NDYbZCa6pfDr2sJp0lsU0tkUk6Y2KZqaFbRvo9c4ZrVtVJaxeyxgDcFyWxABVSJMSPaiehaS5duBiUO0IY+KLSkKwZl8QI8TkBYMZPnQmj0KvZu3JhlASSfCFaXYsO4i354kzVr6dbNtbl4AK1ldo2g3DJtlWUH+kdyIMSMUT4llvUv8a6WVTcYswmIG5/EAZmN0wDjPtHnWtaTftQV8FmBiAvh4PqDuPv3NE9CO9dTdZQxT4agmPA1zcZUgjc0xgAjE9qq2b7yKoO5l2MOIIIPPcZnEd5paadB71okDPy7eScqzEREeZNS0wCq443HY2PmGZE/Y/wCqu6hpG/lzux8pPeBg/aMVDRktKTAbnGQcGDn0B+gpTWO09vxC3cMgqVJPnJkkj6mTnGaF1xXxKAFBV8ciTjkn05kzFH2HA3s//uTC4gFSYaAeD39J9zQ6op2Fj/70+pTxBgOccxj/AJUQ2M0ab2nme/nWi0+ngUq6ZbEAgQCJA8geBTi0hxXTj0569bSyKVa7QBQTgU/V4GaUdTBeYoZNCWzbzT3otgFpPCeI/SlOwrzRNi7Ft29hz9f0qGV0fGbr3qGt33WY9uB+8fSlj9U2mTj8/wAhQCaqWeeJnv5TjFR1YDDEd4Ig1GR02nXTPxD8Rig3gRPiBEg8YPocUzGqgyfL/E0B+HOhfCUE8kTxxPA/WmOssATGTE/5/Stdb4Gb1yItdeVhA7YI5x70PqL8z2B4n/rtXz+0HS54dwgmeSCOIjj8p9a0lnUsB4gOODJH5VssdBMtjdSoYEESDgjB9MSPyrNdK6ELVx9yztPhzIg5Ez3p1qtYsKcjImDjHn5flTM6XdbLKJAAB9uAfbj8q2F50Gc42TaEFmz51o00IK0BpdJHamti4Yrpw7cgCxoFUmBSjribWE07ZobmkP4hM0100Lb5AgrRNnVGgLVgkim38JC0tMmNfil/VLxK1ziDXurYFantvUjArquFdTst6VTO6nlSjp77aOu6yhW20X4Ztzau+IK5ZPhknBNn+aylR8wIxEcT60T1IHXXgVe3bCqW+EbygC4VU3LoQ/KsMef+eO9B/hQqVKsE8bQC4kfIwbMHYApmRzxXmo0Vtdt0Ab75A8O74cKSfC3y7iTtIEwFBHJFN8Nio0OkMbghARGuXCqrgEQu5yJAE7eTwOBkMOiX9E10r8V2ulNo24Q70JYAkGR5nEQSJ5r3rXTLmlRtM7o+FJcPLAoVAUJypC3HJnHixWf6foRuZVJDja6lRO0opME/YHnM8UvVP3BfWNWGZYY+FCv5c5FF2UXYshRuIhpBMhV3Ejn+oiD2pdqZa8JwcyTu3NuHDHtxjHc1Zqb422yp3HaFjM+IxniYxj9KX4PO1lzU7g1vaGNqQjAnaySRME5Mz9KCvWztJgE22cE8TBJCqexIUifWifhqlxVUksEBYMo8QaBiMEYn/wCRoa4JS7JAlnJH0ZlI9jJ+ue1Ztah4LsKu3jaD9IxV1jqh70NZMqCcSB/ahr5inmdSyh3d1e6rtPeEZpLpXLDFDXdSyNBprkno61oDTFAaolbJjJn7evpVuivTU+ukCwAP6j4j39Ix+5qOdW8c5YawfEwjOT/j0rU9JRPh77hWAZJMCI8z3rLqNt7sFEgeZ9vMetMdZpy2lNsRLPOf/GDE0uuVd8Nzoer6dpKuHEdmkiOCBGfuKsIRpYPux27jnFfI9FoHR5G5WXC7IP0YEjFbzp9z+WgBIgSR9c/Sj5MZOYGGVvYHU6Mq5IiCZiRP0mom/MqD5HGMc+fhPpU+r3wcz3x/eR+/OkeqvNuVpn6zP34pDL9Rd3Dngwa2/wCHGB8G6JtwTMdpH9vavm+o1gL49Py5/tW6/CYNxuM7e47EEZHpmjJzAt4pzp7ixVpKgGmmk6KoWs1+JV+HgGuyTU3XLQD3JuGK7WWgy5pdoLxBM+dR6hqjOKXcYGPAxpjZvbhSoPuOaP0xpdmEHS7qA6rptq02ttQfVzK1M9ZtDivKtFv0rqci5rEGpCzTT4Aip6PTAzNAuxXQ2t/AdGA+Ib1oW2JhVLblYkngQRPoPrVuo6ozbHDi62jSbKqCEF0kfzRJ8QxxnB4q7TraTT6mSRc2yviKrA5LRg52AeppTqA1m1aNvwEqrK07SGfaFEqcAEEQBIMzR6h8ehFxWY32mWcEjb4hnaTOSx7EQY+1UdBICXbgRptDxEXIESMERLsYkAdkPJpg38u2m1SLdpXX4rBgbpUzuySO58I9R2wB0hXTRrgqt+4bk8TsBwJ7CVz3IIzGFU/CXWtrL8QHDRlfIYn2M+fY1V08FSAMoG3gNtIBuKFkmPmCmB5eWa7pttymINvxZPMMDtX+1eWcQDkr4YGRPv8A5pT9rdXa2FjA8MrJM/KQZnmIz9TQ+psobiOBuDAhiOC2I5ODB58qnevlpYiFyAO8Hv7TPH6149lTphtKq1syomQCu7ByTkA4nvWCi7DEqPTB45U7Tx2kVXeTFe6e7uG4cNLcR8x3ceea9uvijpG12k16pg0JrdUHOKA1WTQ4NPQkaDSakAUR13WRpwTjPf8AqBHEd6C0OhKoLtwjaDldwn+xj6ilP4u1pYoF2bM7SrSQP+LAYkcjA5qWU3T4zXJTdu+KceYwZM+5/wCqZfx0qEGSMme9J7tz/wCRjn2x/ioG8QR5zmto+zEdUVScMD9IH3470evXSRtUA4kkeXlNJbl9GBJGR+dBXdZHy4/f+6PYb00ut167VB4j9MD86Q6jVs7YMKMCfICgbmqJ/KvEctiCfSjMdBctm3S7Ks3ikxzwIPaZ+1fRfwsRaV77eJzGZGA3Ye2eK+fdG6c9wqdrGY54InnOPIfU19L1GkKae2F+UySRxI7Uu+R/yYW/xESPKs91i810kmrrGkZjgVfrdNtXNWlyy7Rs0R6EZirtdbFR0h8RqWuQmh9HZWY3CjuCKqbRZmjLem4NFhSDFLeo3BR11oFLNXmpyNclAtiurwTXU4bFIDNE2xFVIfOr7bbjWhR+jKIrtcnKMFIUMykqWLhSRMBSYGcR3yH+KdEF+G1subS/CQXCcfEHhgmBkAbYXC+dMEsC58PTMTt1DhWgkHaMwCAYJiJg4YxmiD0sbSwvLabTmGRg7klcnaF/5MDntg4o5K4cAOr37lyytkg7kCW/hhmJZjLABR/Ud4ofqejuWLYs3T/Nt2igWcLvIj5TG6GUwCcn0yxTpdpWs3C5N5Cbuz4QABFvcxkSQFMAbhyIFIuquyWWlG8bxJzhtrEycTHYZHpSWaP9S0uqVbClzA2iQTliveO5lTg8yaptaMNbncrl5BA/ogeX9U8QY47yK57VlRshnDjbJn+rv6RPbn+3vTkNpSsQCxE5kgZHE557UptiHs/+nW53YleZPhJDEj3GCP8AqqdLcwyt4gGjxDsZIM9jkD2NS0oItMQSZOBxkgse08Dj1rzp+rW3cHxFOxwsyCQeJkxHAIn1o0INVEgBI2gEDDD+oxO7vEVG6mK7TuAiwSRAgnuPOr7Nn4jBRie54p0LOSU6JnfagkmmOm6Gtjx6gowjChmmfUR+tE6zUW7CHZtZxy2R9pNZPqHU3c5Y57CTj13Uly30tjhrsw6518MptIiqnYKI/TNY6+x/Y/xRVy5M9/35VH4U/v8ASKE4G8qrXHij6zVdwyZxRl5IWAPrQb2DGKIULduE1SzTRLaY158GmIGApl0fStceFmVzIQuPPO3IodbROKaaWyY3fETYoAcW22mO2YyfTmhlRkb38PaIEKcSc7huj7f5rbIihEQgbX9O/n6V8r6LpRbcPbdwozJZSmcCQ2T5HEivpOkvm5aQmVAJAgzuOOBGfrUseKteYaJpUUdqRdXtbgQKp69r7lu5AB2kfSRz+lBJ1Mtziuv3jks5CabS7Gq/qFsATXt26CZFD62/IitwEBIxor4kCq0gCqb92lOk7TXn8KeaJsWMTRR4pNFpX8EV1GG1XU2gUroywo3TaYIJNXrfUDFC6jxU0mhMdHrLdu2b0E3Ffwj/AMQsnYw+V5jzkA45rP8AULlz4LI/huOruZ8IlFEggnwgkT655phodaiW2Rkk/FmchoVVYBbgypJOAJ4487tJ06wNMl69c33bl1XZApZnVnLIAcFixMFsgA8cGlvKk4gDqGg+C9pWW6pt21JcndOA1xm3fJ8w2jsCJycL+sOEtpJUEOCcdi2eY/Xt9Nz13qFwmCtss5uK/wAQDH8vcQUnxQAZHBgdqw/X9PbF4qIUD4e0eFfkKjacc7eQOTPrS5QZXlwu5VO3IPqYiDEmMfnXdYLA24Aktu7rBxgkCQDIHnXuslQCIKDC52nBn7cgxgVDVC2U8OHMKVLE7SvbPAzOfKlPZNDtQD4TAQbfFsj5zu2mGOACYnnI+kOooTYYcwpLEYiGzxn+qrNWrEjaZ2gMfLBETjj3om0viaTugAMIB+aJkdwZOPyzQoyKen2t9tTOIyT95qvqnVUtJsRhu7mP1pLreqNbRbSGBtBBOJnPnSH+OZpnIjuQR9Pyrc0sknK/WaksQT9ts/bvVPI9/wBP0oe0Ibj/AKP6n0qe7aCOwx9TRZaM5x+/OvVH++PrUCOAPLH51MMBHpx6+ePKgKDGceeMetE3UxgV2gTc/eAJMfkKKu2+1CjCi+tD3U8hz3o++c5/79qD1HvH0poWvLdrHjIA7+3+KYaPoiOwzE9tpnIk/b9KXWOTvBOMAA54ifsK03SwoEncTt8IgyOflMYz39aGVsHGSu6Z0FrF5GBlGw2QQeyzOCCY+sV9GsagC0oPDSFABJPkYESMfl9kfT7bOowEwx8WSZ/Y9sU3RiECt/SZlc7e6n1Hr6VPez60M6/bD2Uc9jHBnI4M8fWsxqlAWtX1LUTpmx4pXiYz3zxWI1jmDVZXPn27QaqZqHUnihumJ4qL6pZ4iqFeo/hqAzUNPbjminIFERukbw1PZNLhqor1dbFLsuhTGuoQ6wV1D2bS5rBUc1C3qu1Fag9qW/Bg1Sgefh7QsdNqSAn/AOSgQOQRuCK0sWEbdpYfcdzUH6XbvbLaXFsh5uKGG0CSFOwj5gWUxiMHipaXSoyrucr4m4ODKQQZYBcSZJ4VvLOf6vcTfaUWkFpGGNxhgWDSW+bYVHY4mRE5F4Ujz/8Ay9Vc1EOz3Ft3NpYPKYbaY/pjxgD0YVV1MhrhDzuFxyzHIMnOR3BzPemV3VMNTAKqrIQArMttDIIhVwRAjPaaC1Vi2jgncRmcSdpiCJA/Yqez6MrnwgLHwyVchSTM7XgO3M88Y4iaW3rKPdCorbtvjk5LyQNo9o+5+pckfDzi2DJBkDwwWkk47+lVdNMm8IEblmTtaB8pQ8mQQY7isLrF0OgBUhzCsxxmQJj7wI4jiIr3U3duotMMwCrDzB4YZ58M57GqbZi6Qw8Dw4LYxMEQPVT/APU1HrKS+xfDDqJxgSDziOe9DQ7Z7rk/EKkfLx7HxAEefNLluECBGfy9vLmjeqFjdIPfg7SA0d/U9ppeSZmf2aJViNtwM5mf3xUVz7f45zVJIjnOa65wP36Cs2xdpxPaTjP7969L+UTP1igg4HGY/MnvU7PiIH0/yKGh2f8ATVAQkCd2fP2Ne3R9v36f2q244VAMAAd4+/nQGr1EDAJ/Kk7p+oH1LxwD6xj3jz9zQqWgZg+nOZ8gP8VQ14wZEzOP1rxSCF3CIxAPaZJ/Wn0nab9PtlY8sbjEyYHE9vatP0lZEkgkCRHMEnHMRx9qyWjuMhIUzCnB5kkTE9hH96fdN07ZIyVLCJjbByB+cz9Knkpi1QvxEZJz5xGZ9BimGiQODtg4n1EZgn6+3akWmYkgdjnEk+X2PYmI781oej3drcdycZ98c0shrR1mwDadDGZOP+Q70gu6IRWourCs4jxKfr61mblw10eOcOfy9g7egg4q3U6TvzVgcjNV/wAWDzVOEwYtTUl0pNF715qg6wCs21TaGaEu6Eg+lNdPqNxoi+oiluO22RjRV1NQBXUuoO1Fi7IzVqWQeaQ29Sx4p1odTuTNVlA1tCzatPcvbWUfIseP4k+KCMgFYyRAzjBlb0VDfuaa3cRzb2t8IwW2orXWsm6BEgQROBA57VZ1yxFqwXNwoQ7OiwDtwZA7k+oPHFZ3+OLXGNpWt2QnwlYu3yqohXIEEwpPv7UuV0fGbXdI1qfxIa4C9tRJiFyVNpSM4O5ZA9DzVOtBDmW3I0bWMzgSwgCJ/wAV7oHsFvibDtNxW2kRG0IpHxBBgN8Q4ETHrU7izI+WGOfRV8uIE9qnVIuvII2r4gu3kyDuCzxiJJn2oHSgLfhmBZXgNkyGJG4Tn/j9qN6cDskYUFgG7EmGA88Ez9qinRWbe5nkRBO4E7SCRHBECZxNZvwlrrO19+SAAIjkCST75ahbmmPgUkjdcwfLcVG76c88gURrHZbay5MmRuPYBlGInyP0rzrXgt2mnvukd93kRQG/VfXbSwyMoKiNrzAnvDRntB7z5ViLuDEzH9q2vWLm112wwe3LBWkEN3M48+Zgg1jNSqrcIILrkckcdpjtT/Ew++eB5QOT+VH2+kO2WOzAiQSfsOM+cd6K0jqsbFA3eWSRMfM2Y5/WjjeYgE+oOfbieBkflRkbZLd0G0fMf/rmefOp6ZkQZDMZxwuPX8qOdfQ/aff9+tUap18XBnIj359hlfcD1oWNEb3WAeUgg/vEYoO9r55/f0qnU8mM+QH2P/VU2kn/AKEk+gHftQ1B9q9c/mP8/wDdWWrTH6/vJ7VVsg8z7f7yPappe+kff1zWA50YMETlWkjk8EnHcdvpWs6QyssnaQRnEExIiRzxMVj9NqF84/YMQfWtD0fWzIlp8zzHIj69z/mo5RbFpLNppYrIkBQJBGOCIPvjnP0DXQWjuDRgZPr5kZwaV6O9IHOBEk/9zTa1cIQqD4mnkzIPcH70JTHS3JUDsf8AVZHUvtZgRwSKbpqj4QOJH3pP1EfzWmee9VwvCPkiD6jFArak1fcWcCvUtRVJUrEF0E96ITRrFctyKiL1HcbVE6ZVWq9YQeDQTuTxURu70ty+DMVyzHNdXKtdScj6i7OhQdqkNIBgd64KZoy3YY8cedWDSNvRvctEX9qWwyWlBcoHUzLswyg2AAN6GsrY0Qe27OzfCW40OQWBYOTst+KGkx4jGGJjzd/inWulsAG2DcKIYMuq2xKNE8GSDMxHA70dd6u1vS/wdtVCs67im6GYqGYy0MZc98DaPahlo0L+tp/DWVTf47iB7gBBUnw7UXvgzLTkz5U1N0Ww1m6IDSHEKWEgwNy4YZJjtHvQuk0aXLIDmbht2tjE4BW2CU8IO4lScmIzzgUJ0+2zoDcYDYWUoN8kAumWEbT8xwT2+WaS/o0/ad/WhXa3aQBQwO5/EYgKyyBCjCnGee+Bbe6g9hCN287mTPymd8ENztDAwD2EUrvJatNbZLpcANI2spQZAwRmAQfcGir1suA7MqpbaSCPFO0mBiSZJgnBg5mg3xfcsnYA5QSpjOZMXFBb3jOZM+dKupXN1oNngD2IZSTPpPHoab6kO6u52kpuxOSSIELGTJHkINAa2yDZWCIKzLGEBMmPQTgkxwc1hJeq27i/DcSV2KDt4+Xd2EwAYP8AuhrllLiDaZY5253Dt5YzPHlMZre/hy4DZYMAxB2+chVAGf8AHkKQdT6DsufFsDbkSssck4IOY5/1TycJs/a05AKmQeO/aADnyImrzq8kmMS3Hkf8rU9RqeSBBMgj1BEx+dACQpMYYFfUAkn08622dqb5UHtuJGOIEY/P86Cu3uRxmPpIj6wKhdPM9zPpPePTiqnWP35j/f2oMiz+teE/epukGD71xtHsP3Gf1rMiPSpV6cR65qTHP7zWERpVn37A+faD9qb9J1YBAgjyM49v+qztokcTj9mmXTTI98H9P1pcobGvofSlMbmPcASI5xBzRy3yYbI9IzHt7xWet6hdq22bAAxMZxH3kcVZ8ffCkk45E8BcyQce49KhpbbSaC5vuAjGQPPgf5qy9pdxJPJNUfhzTbCBMhZjOcLwfWfKmxyJro8U4R8lKk00VzWqOAqTwBVNRPZXfsVStoeVMXecV5atCaHqIS3pDzFU3rBmni1TetU3q2y9QPKuo4aavaGm2Bt6hCCDg12i1NxG2Eyp4PcUivuXPiMVb05nLqqHcxIUD1JgVP21T8GP4u1KuVsppi91vhG26bWYIAXYMqT/AFOx4GOe9J+pXrTKEt2mW6i7bgA8IcDBG6DkCTwO1G9R1VvT6qVu3fiCyo/lXD4XNxidxPA27oAH9QJjNZ9122rg3KBHxFLRJDYCkg+S8HOfamyoSCl1d1E3mDcLndkqQ6wqyQAMzIg8DNVdKdhdIwRBYz5OYPf/AJR7boo3omjUjfdYi1bUMw3GGvOdyAKNphZMiTxzmg9ZcFvUXCt03i9sDc6md28SuTkhdpn0jtSt9S1iENuZR/ML7RA/oaOI8tvvuBq3qVs3Lb3LTR8sqN0yZYsTxjcDJofqx+HdUSxBWSPWIDeXnn0pzoS9rwE4NpTsnlTO5cHLYiTnJzigIe7dHzHcVu2yViARcCysz2kTg9/v4LrXLKo43fDRwMBQuSZI7yses0vTSOiqCzKoYhZLYAO0su725H6VO7qGTem6JwsriJgncvPIbPeO1Yf20P4Yn4TEjnYRAgFdiqHHowWZpuqBhkVn/wAG3AiHglgs8yPTmCOTI/5GtDe1QAwKrjeE7GM6l0f+coVObjE+xAJJ+x+486YWumKFKlcQREdjP6GPpT5IOe+fzqp7Rg+1D1mhj5P1GyEYqMQf+sUMQCO2efdc/fJoz8RWdt1s96ULcikjUULcBgeQO/oDP9gKvgTjvEH7g/3FCvfmfWOfPxHJ+33r3442iO4z9CcfaKILraAmCcDOPITP9qHLZP1qn4x8+0VEknNZl27GPYfv6U36Sm3xHt28/P6Up00CN2ZzAoo6k4lgo8wM+ojsMfnS3k04ONZeM7lK7RtGQZBzkGOf0FMtPcmYLDErtXaCQvAJnyHPNZzS37ciMwTlsCTPizicD7innTdV8q2zu3ZjwpIYxC+GNwyOaSw8u2w6LeuBQz7VMcLn0Mmf0prq77CY86WaP5QxXaSMgkTxzRj6vxlTwDT+MPJFH8eZiKvRicmpIomauazNPqpK0EnFc9wCrVtFaq1S4ojtH4xqXxqhb4rxo5NbdZ78euoBlaa6h7VtQk71b0z/AN6363E//oV1dSTsRv4qtj+FVoEg4MZGW4Pas1rB/Kf2U/X4Uz7zmurqbIZ00n4Y0lt7w3IjeBfmUH+oeYrOsxGuuxiPi8fWurq3xhJabNqczv5zxFN+iIPgsYEhEzH/AOwCurqUfplqROgWc/y7Rz57VzWesj/1Nsdjtx2yonHrA+1dXUcu2x/q78Jsdoz/AED9K0qV1dTQE7PFeufCfaurqIR8j/EJ/mv7n+9J2r2upMemy7Qr0V1dRK9rhXV1YRFnufSrtEo3nA4H6V1dQow21KAOygAKSmAMcr2oiyghjAnwmYzJQSZ+1dXVOnbD8PMTaac+GfrRut5HsK6up/GOT2waY6Y+IV1dVcUslmqOaoaurqNBOzQt35q6uoXoXldXV1Kz/9k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data:image/jpeg;base64,/9j/4AAQSkZJRgABAQAAAQABAAD/2wCEAAkGBxQTEhUUExQWFRUUFxcYGRgWFRgXGBoXFhgYFxcYGRUYHCggGBolHBgVITEhJSkrLi4uFx8zODMsNygtLisBCgoKDg0OGxAQGywkHyQsLCwsLCwsLCwsLCwsLCwsLCwsLCwsLCwsLCwsLCwsLCwsLCwsLCwsLCwsLCwsLCwsLP/AABEIAMIBAwMBIgACEQEDEQH/xAAbAAACAwEBAQAAAAAAAAAAAAAEBQIDBgABB//EADsQAAIBAwMCBAQEBgIBBAMBAAECEQADIQQSMQVBIlFhcRMygZEGocHwFCNCsdHxUuFiJDOCkjRjshX/xAAYAQADAQEAAAAAAAAAAAAAAAABAgMABP/EACERAQEAAgIDAAIDAAAAAAAAAAABAhEhMQMSQVFhEzJC/9oADAMBAAIRAxEAPwDBa24AMVZodRild4k0X0/1oA+kdJ1BezbFrbb22QrMI8V1rkAxKwQJBJJ+bPalmt8Xx0ZCiWmS1aIAwACC7t/XuJHA3YGfP3oF658IoiiCLss0gCVlQSOAGl+R8pqGm1zq10Pca3/LXeZO65EySI/4krug/MvEU2+DRT0DQW2W+rsR/D3Ay7YLNJAhN3AnMxwRir+t6pINpCGM/MJBZVzuIjOZzJkR60u6JqkPxgFdXu3SQvhZVQEbjxLMQCMR386jprc3XGzKhduRBMtMYyIBj1pKeLRcY2VYCdpCwpGVBlsHggQf916u65LhoMGZ8J7bgY78ecnPeanprY3sCoC7gCD2afQeo+3tRHT7i274Dgm385UQcZBxnG5Sdv2pTq9JLWRBhQxgYPiMGAO2BP8AuhRfKqUeTtvATifFj+8UVo+oBJQKfDDCSIiNsT2xEUFqLoQ3SwYy1toxHzLOexz7Vm1wN0T5rzqjEjFe6a3BPpVmrXFVcxA60V03ShnUHihrzVPTXyCCKH0/x9T6DobVtQYAp5qurKogV8x0XU3PeBRmo6rjPNV95pNqn6puOKV9b6kYhTWct9RkxRfwXuQRmt77aCLdp43g5PahtfYNwgERRN/T30AOIoI65mOcUuR8QC9NKk1A2I57U2uOTQly0e9TsOs0ukF3Ap4OkBEpb0bwPNOeo9RkQKphJJup5ds/qX2nNL9dJWi9apND3XhM0lCJ/he5IMjihfxBq2tt4eDRn4cCxigfxHZlq0EjXUEmac9KYGlK6ej9NYIyKAn/AMMNRFjTbc0B09jRXUNRC1pQNUuJFdWDbqTTzXU/8gaALojtmqrCEGtFo1Bt/ShhpQTjmkom3R713+HNu2Uh2KHdjaWEZkgQZA9BJBESGmqs27enssqs24gXLjHw+HKIoIypDLPJ84NT/BC/Dks1sAPuCuFlnVDtAnMc+2O8VT1DWXdbdsXTZCW/iEqHLZa6SLUMoAQfKMxBY88U3w2NF9O1WhS3qL5txdUtCCDAKwWC/wBSyWb+oyJxuisutxBfRhuVGYROCFMwYPHM0J1XRbPgo3EswORI3RIwMDn6URqrLsfCJFuME8qCqsTJmSQvefF9p27Uk09vAC4zBiwHiABz2hSRzgTmp6i2Atx1cktHGPOQT35I596s1d0b1AXDbjGDnbEz37fahRrSR8JkgKIDA953cHJOfLuaU5l8NRbDcbhtPnMEKY7YB+1KepXbty5cVVHygGMZ3fNET/0BRdvUCDuLbS+DIgQY4jB5Iq3VOFJI8TNaJ9iDAiOeR+VGBfwusDJrtcfDVVkGcVbq7Z21XbnImAqsV5cWDUltzQpjTT3YWhXdmOBM0R0/SF/atX0vpttRwKOONqYD8OdEXN2+21F7d2P/ABFaJuoaeIS3sjEgkn3gzP5Ui/Eeq2qAnYEjyn/VYrpfXrhuFGAJJ49Bk/2/eanlllMtT4vjjjqbbbWdZcMbb4j6gg5BB7gjNKdQ4JkGi+m62xeUpcncsbWIhgGEwR3G4mmNn8Ltg77ZBzG7IngVv5JeKPpZzCW3bIXdNRt3ywNOdZ0m4gI+GYjkCfzFLGtlfDBB8iIP2piL9C0ZIo585oHQKS0GnNvpznKqxHoKO+CWclV0zQ2o08iKY3k2mCIqu4wiiUq02mKcUu6juJzT1Hk8YpT1VSeBRGFFmQYNP+loCKzwJJ44p90Qmc0hjlbAFA9ZPgpswxSjrPyGjqAxrNmvapYZNeUBaTpLSgFMbVoCk/SzApoLuK2y090V74dg3RbD7bo3AwRt2NEqT4jOAI/qJ7SB7/4stm1/MRV8W5bZDkfyyEt4QjKgN37e1Hfh8L8MIZHxXO5vh/EhbajwjPhJ3xujv9aQ/inRF3L20G24jmSQCWUAOQM7VloAnseOzW2Q+ML7lsu9p71tktraBS3bTLeEf1GQFmBJnnjJgzfu0rqGO8kFwVO6UTHjPYkkR33TJ4DLW6pDqLSKRst2vhkiQAFgncDkDcIiZiBS3S6wWVuI48bPulRKbVBTaTPfLDHMZqf5VBdNNshSFJ/oOckdzPlg/ejLFtQGeDO8BdxgEgrjbBJnI+lDaMqyyysAzHJ+UAkxI8wTM+honrJAtWyrbpLFo53bvCx7SRPagIBULbjAJGY4EGYmc4NE60KRamQTbuKcjEgbY88/ej3tW1iHD7REee4SfcEkgH/xpNdsICjjAZ2GMY7D1I/ShtrODrSwCe4nB9K7VvIqpDBIwY8uKZabTblq8m3Ntjn5M0VYij9Z0jJI4oNbO0xQsMe6C6qr5RU11JY8mO1KLNH2UPat7F0p/EiFrJKmCmR/is30j8OXXl3i3u8xJI7wOxrbmxtVd2SxkD9eKmsTjBPtXPnnzw6cMOJsN0Xo1q2QSCxEmXM8kkQOBn9+bZmJ4zjI8vM/b+9W6e3Kx7dhiJx/qgjYMwDn19+KSTfanQ2zrH4PhgAYPc+lEX9Z4T8ULcUDygj1B59Kr0mlaM/bzx2/1Q+puFJHYk8es+XnW66bsg1P4gtK0WVG8nkkmPICcT7/AN6otfioJcj4kmckAkg9/Efz9qzX4l6W9ks9ufht2kyh8valvRLKHL5JPuQPOn1ub2nvV1p9f1uqF+2l3+r5WOM4waS9QuQtRsXttsJPrHl5VRrFJWq4b1yhnr24S0GpBBofXapVOaq6Qv8Aeh+tW5NPKGg6X13TTXpbjdSKxbzFPOn2dpobE6vHFJerk7DTZjilPV28NDYbZCa6pfDr2sJp0lsU0tkUk6Y2KZqaFbRvo9c4ZrVtVJaxeyxgDcFyWxABVSJMSPaiehaS5duBiUO0IY+KLSkKwZl8QI8TkBYMZPnQmj0KvZu3JhlASSfCFaXYsO4i354kzVr6dbNtbl4AK1ldo2g3DJtlWUH+kdyIMSMUT4llvUv8a6WVTcYswmIG5/EAZmN0wDjPtHnWtaTftQV8FmBiAvh4PqDuPv3NE9CO9dTdZQxT4agmPA1zcZUgjc0xgAjE9qq2b7yKoO5l2MOIIIPPcZnEd5paadB71okDPy7eScqzEREeZNS0wCq443HY2PmGZE/Y/wCqu6hpG/lzux8pPeBg/aMVDRktKTAbnGQcGDn0B+gpTWO09vxC3cMgqVJPnJkkj6mTnGaF1xXxKAFBV8ciTjkn05kzFH2HA3s//uTC4gFSYaAeD39J9zQ6op2Fj/70+pTxBgOccxj/AJUQ2M0ab2nme/nWi0+ngUq6ZbEAgQCJA8geBTi0hxXTj0569bSyKVa7QBQTgU/V4GaUdTBeYoZNCWzbzT3otgFpPCeI/SlOwrzRNi7Ft29hz9f0qGV0fGbr3qGt33WY9uB+8fSlj9U2mTj8/wAhQCaqWeeJnv5TjFR1YDDEd4Ig1GR02nXTPxD8Rig3gRPiBEg8YPocUzGqgyfL/E0B+HOhfCUE8kTxxPA/WmOssATGTE/5/Stdb4Gb1yItdeVhA7YI5x70PqL8z2B4n/rtXz+0HS54dwgmeSCOIjj8p9a0lnUsB4gOODJH5VssdBMtjdSoYEESDgjB9MSPyrNdK6ELVx9yztPhzIg5Ez3p1qtYsKcjImDjHn5flTM6XdbLKJAAB9uAfbj8q2F50Gc42TaEFmz51o00IK0BpdJHamti4Yrpw7cgCxoFUmBSjribWE07ZobmkP4hM0100Lb5AgrRNnVGgLVgkim38JC0tMmNfil/VLxK1ziDXurYFantvUjArquFdTst6VTO6nlSjp77aOu6yhW20X4Ztzau+IK5ZPhknBNn+aylR8wIxEcT60T1IHXXgVe3bCqW+EbygC4VU3LoQ/KsMef+eO9B/hQqVKsE8bQC4kfIwbMHYApmRzxXmo0Vtdt0Ab75A8O74cKSfC3y7iTtIEwFBHJFN8Nio0OkMbghARGuXCqrgEQu5yJAE7eTwOBkMOiX9E10r8V2ulNo24Q70JYAkGR5nEQSJ5r3rXTLmlRtM7o+FJcPLAoVAUJypC3HJnHixWf6foRuZVJDja6lRO0opME/YHnM8UvVP3BfWNWGZYY+FCv5c5FF2UXYshRuIhpBMhV3Ejn+oiD2pdqZa8JwcyTu3NuHDHtxjHc1Zqb422yp3HaFjM+IxniYxj9KX4PO1lzU7g1vaGNqQjAnaySRME5Mz9KCvWztJgE22cE8TBJCqexIUifWifhqlxVUksEBYMo8QaBiMEYn/wCRoa4JS7JAlnJH0ZlI9jJ+ue1Ztah4LsKu3jaD9IxV1jqh70NZMqCcSB/ahr5inmdSyh3d1e6rtPeEZpLpXLDFDXdSyNBprkno61oDTFAaolbJjJn7evpVuivTU+ukCwAP6j4j39Ix+5qOdW8c5YawfEwjOT/j0rU9JRPh77hWAZJMCI8z3rLqNt7sFEgeZ9vMetMdZpy2lNsRLPOf/GDE0uuVd8Nzoer6dpKuHEdmkiOCBGfuKsIRpYPux27jnFfI9FoHR5G5WXC7IP0YEjFbzp9z+WgBIgSR9c/Sj5MZOYGGVvYHU6Mq5IiCZiRP0mom/MqD5HGMc+fhPpU+r3wcz3x/eR+/OkeqvNuVpn6zP34pDL9Rd3Dngwa2/wCHGB8G6JtwTMdpH9vavm+o1gL49Py5/tW6/CYNxuM7e47EEZHpmjJzAt4pzp7ixVpKgGmmk6KoWs1+JV+HgGuyTU3XLQD3JuGK7WWgy5pdoLxBM+dR6hqjOKXcYGPAxpjZvbhSoPuOaP0xpdmEHS7qA6rptq02ttQfVzK1M9ZtDivKtFv0rqci5rEGpCzTT4Aip6PTAzNAuxXQ2t/AdGA+Ib1oW2JhVLblYkngQRPoPrVuo6ozbHDi62jSbKqCEF0kfzRJ8QxxnB4q7TraTT6mSRc2yviKrA5LRg52AeppTqA1m1aNvwEqrK07SGfaFEqcAEEQBIMzR6h8ehFxWY32mWcEjb4hnaTOSx7EQY+1UdBICXbgRptDxEXIESMERLsYkAdkPJpg38u2m1SLdpXX4rBgbpUzuySO58I9R2wB0hXTRrgqt+4bk8TsBwJ7CVz3IIzGFU/CXWtrL8QHDRlfIYn2M+fY1V08FSAMoG3gNtIBuKFkmPmCmB5eWa7pttymINvxZPMMDtX+1eWcQDkr4YGRPv8A5pT9rdXa2FjA8MrJM/KQZnmIz9TQ+psobiOBuDAhiOC2I5ODB58qnevlpYiFyAO8Hv7TPH6149lTphtKq1syomQCu7ByTkA4nvWCi7DEqPTB45U7Tx2kVXeTFe6e7uG4cNLcR8x3ceea9uvijpG12k16pg0JrdUHOKA1WTQ4NPQkaDSakAUR13WRpwTjPf8AqBHEd6C0OhKoLtwjaDldwn+xj6ilP4u1pYoF2bM7SrSQP+LAYkcjA5qWU3T4zXJTdu+KceYwZM+5/wCqZfx0qEGSMme9J7tz/wCRjn2x/ioG8QR5zmto+zEdUVScMD9IH3470evXSRtUA4kkeXlNJbl9GBJGR+dBXdZHy4/f+6PYb00ut167VB4j9MD86Q6jVs7YMKMCfICgbmqJ/KvEctiCfSjMdBctm3S7Ks3ikxzwIPaZ+1fRfwsRaV77eJzGZGA3Ye2eK+fdG6c9wqdrGY54InnOPIfU19L1GkKae2F+UySRxI7Uu+R/yYW/xESPKs91i810kmrrGkZjgVfrdNtXNWlyy7Rs0R6EZirtdbFR0h8RqWuQmh9HZWY3CjuCKqbRZmjLem4NFhSDFLeo3BR11oFLNXmpyNclAtiurwTXU4bFIDNE2xFVIfOr7bbjWhR+jKIrtcnKMFIUMykqWLhSRMBSYGcR3yH+KdEF+G1subS/CQXCcfEHhgmBkAbYXC+dMEsC58PTMTt1DhWgkHaMwCAYJiJg4YxmiD0sbSwvLabTmGRg7klcnaF/5MDntg4o5K4cAOr37lyytkg7kCW/hhmJZjLABR/Ud4ofqejuWLYs3T/Nt2igWcLvIj5TG6GUwCcn0yxTpdpWs3C5N5Cbuz4QABFvcxkSQFMAbhyIFIuquyWWlG8bxJzhtrEycTHYZHpSWaP9S0uqVbClzA2iQTliveO5lTg8yaptaMNbncrl5BA/ogeX9U8QY47yK57VlRshnDjbJn+rv6RPbn+3vTkNpSsQCxE5kgZHE557UptiHs/+nW53YleZPhJDEj3GCP8AqqdLcwyt4gGjxDsZIM9jkD2NS0oItMQSZOBxkgse08Dj1rzp+rW3cHxFOxwsyCQeJkxHAIn1o0INVEgBI2gEDDD+oxO7vEVG6mK7TuAiwSRAgnuPOr7Nn4jBRie54p0LOSU6JnfagkmmOm6Gtjx6gowjChmmfUR+tE6zUW7CHZtZxy2R9pNZPqHU3c5Y57CTj13Uly30tjhrsw6518MptIiqnYKI/TNY6+x/Y/xRVy5M9/35VH4U/v8ASKE4G8qrXHij6zVdwyZxRl5IWAPrQb2DGKIULduE1SzTRLaY158GmIGApl0fStceFmVzIQuPPO3IodbROKaaWyY3fETYoAcW22mO2YyfTmhlRkb38PaIEKcSc7huj7f5rbIihEQgbX9O/n6V8r6LpRbcPbdwozJZSmcCQ2T5HEivpOkvm5aQmVAJAgzuOOBGfrUseKteYaJpUUdqRdXtbgQKp69r7lu5AB2kfSRz+lBJ1Mtziuv3jks5CabS7Gq/qFsATXt26CZFD62/IitwEBIxor4kCq0gCqb92lOk7TXn8KeaJsWMTRR4pNFpX8EV1GG1XU2gUroywo3TaYIJNXrfUDFC6jxU0mhMdHrLdu2b0E3Ffwj/AMQsnYw+V5jzkA45rP8AULlz4LI/huOruZ8IlFEggnwgkT655phodaiW2Rkk/FmchoVVYBbgypJOAJ4487tJ06wNMl69c33bl1XZApZnVnLIAcFixMFsgA8cGlvKk4gDqGg+C9pWW6pt21JcndOA1xm3fJ8w2jsCJycL+sOEtpJUEOCcdi2eY/Xt9Nz13qFwmCtss5uK/wAQDH8vcQUnxQAZHBgdqw/X9PbF4qIUD4e0eFfkKjacc7eQOTPrS5QZXlwu5VO3IPqYiDEmMfnXdYLA24Aktu7rBxgkCQDIHnXuslQCIKDC52nBn7cgxgVDVC2U8OHMKVLE7SvbPAzOfKlPZNDtQD4TAQbfFsj5zu2mGOACYnnI+kOooTYYcwpLEYiGzxn+qrNWrEjaZ2gMfLBETjj3om0viaTugAMIB+aJkdwZOPyzQoyKen2t9tTOIyT95qvqnVUtJsRhu7mP1pLreqNbRbSGBtBBOJnPnSH+OZpnIjuQR9Pyrc0sknK/WaksQT9ts/bvVPI9/wBP0oe0Ibj/AKP6n0qe7aCOwx9TRZaM5x+/OvVH++PrUCOAPLH51MMBHpx6+ePKgKDGceeMetE3UxgV2gTc/eAJMfkKKu2+1CjCi+tD3U8hz3o++c5/79qD1HvH0poWvLdrHjIA7+3+KYaPoiOwzE9tpnIk/b9KXWOTvBOMAA54ifsK03SwoEncTt8IgyOflMYz39aGVsHGSu6Z0FrF5GBlGw2QQeyzOCCY+sV9GsagC0oPDSFABJPkYESMfl9kfT7bOowEwx8WSZ/Y9sU3RiECt/SZlc7e6n1Hr6VPez60M6/bD2Uc9jHBnI4M8fWsxqlAWtX1LUTpmx4pXiYz3zxWI1jmDVZXPn27QaqZqHUnihumJ4qL6pZ4iqFeo/hqAzUNPbjminIFERukbw1PZNLhqor1dbFLsuhTGuoQ6wV1D2bS5rBUc1C3qu1Fag9qW/Bg1Sgefh7QsdNqSAn/AOSgQOQRuCK0sWEbdpYfcdzUH6XbvbLaXFsh5uKGG0CSFOwj5gWUxiMHipaXSoyrucr4m4ODKQQZYBcSZJ4VvLOf6vcTfaUWkFpGGNxhgWDSW+bYVHY4mRE5F4Ujz/8Ay9Vc1EOz3Ft3NpYPKYbaY/pjxgD0YVV1MhrhDzuFxyzHIMnOR3BzPemV3VMNTAKqrIQArMttDIIhVwRAjPaaC1Vi2jgncRmcSdpiCJA/Yqez6MrnwgLHwyVchSTM7XgO3M88Y4iaW3rKPdCorbtvjk5LyQNo9o+5+pckfDzi2DJBkDwwWkk47+lVdNMm8IEblmTtaB8pQ8mQQY7isLrF0OgBUhzCsxxmQJj7wI4jiIr3U3duotMMwCrDzB4YZ58M57GqbZi6Qw8Dw4LYxMEQPVT/APU1HrKS+xfDDqJxgSDziOe9DQ7Z7rk/EKkfLx7HxAEefNLluECBGfy9vLmjeqFjdIPfg7SA0d/U9ppeSZmf2aJViNtwM5mf3xUVz7f45zVJIjnOa65wP36Cs2xdpxPaTjP7969L+UTP1igg4HGY/MnvU7PiIH0/yKGh2f8ATVAQkCd2fP2Ne3R9v36f2q244VAMAAd4+/nQGr1EDAJ/Kk7p+oH1LxwD6xj3jz9zQqWgZg+nOZ8gP8VQ14wZEzOP1rxSCF3CIxAPaZJ/Wn0nab9PtlY8sbjEyYHE9vatP0lZEkgkCRHMEnHMRx9qyWjuMhIUzCnB5kkTE9hH96fdN07ZIyVLCJjbByB+cz9Knkpi1QvxEZJz5xGZ9BimGiQODtg4n1EZgn6+3akWmYkgdjnEk+X2PYmI781oej3drcdycZ98c0shrR1mwDadDGZOP+Q70gu6IRWourCs4jxKfr61mblw10eOcOfy9g7egg4q3U6TvzVgcjNV/wAWDzVOEwYtTUl0pNF715qg6wCs21TaGaEu6Eg+lNdPqNxoi+oiluO22RjRV1NQBXUuoO1Fi7IzVqWQeaQ29Sx4p1odTuTNVlA1tCzatPcvbWUfIseP4k+KCMgFYyRAzjBlb0VDfuaa3cRzb2t8IwW2orXWsm6BEgQROBA57VZ1yxFqwXNwoQ7OiwDtwZA7k+oPHFZ3+OLXGNpWt2QnwlYu3yqohXIEEwpPv7UuV0fGbXdI1qfxIa4C9tRJiFyVNpSM4O5ZA9DzVOtBDmW3I0bWMzgSwgCJ/wAV7oHsFvibDtNxW2kRG0IpHxBBgN8Q4ETHrU7izI+WGOfRV8uIE9qnVIuvII2r4gu3kyDuCzxiJJn2oHSgLfhmBZXgNkyGJG4Tn/j9qN6cDskYUFgG7EmGA88Ez9qinRWbe5nkRBO4E7SCRHBECZxNZvwlrrO19+SAAIjkCST75ahbmmPgUkjdcwfLcVG76c88gURrHZbay5MmRuPYBlGInyP0rzrXgt2mnvukd93kRQG/VfXbSwyMoKiNrzAnvDRntB7z5ViLuDEzH9q2vWLm112wwe3LBWkEN3M48+Zgg1jNSqrcIILrkckcdpjtT/Ew++eB5QOT+VH2+kO2WOzAiQSfsOM+cd6K0jqsbFA3eWSRMfM2Y5/WjjeYgE+oOfbieBkflRkbZLd0G0fMf/rmefOp6ZkQZDMZxwuPX8qOdfQ/aff9+tUap18XBnIj359hlfcD1oWNEb3WAeUgg/vEYoO9r55/f0qnU8mM+QH2P/VU2kn/AKEk+gHftQ1B9q9c/mP8/wDdWWrTH6/vJ7VVsg8z7f7yPappe+kff1zWA50YMETlWkjk8EnHcdvpWs6QyssnaQRnEExIiRzxMVj9NqF84/YMQfWtD0fWzIlp8zzHIj69z/mo5RbFpLNppYrIkBQJBGOCIPvjnP0DXQWjuDRgZPr5kZwaV6O9IHOBEk/9zTa1cIQqD4mnkzIPcH70JTHS3JUDsf8AVZHUvtZgRwSKbpqj4QOJH3pP1EfzWmee9VwvCPkiD6jFArak1fcWcCvUtRVJUrEF0E96ITRrFctyKiL1HcbVE6ZVWq9YQeDQTuTxURu70ty+DMVyzHNdXKtdScj6i7OhQdqkNIBgd64KZoy3YY8cedWDSNvRvctEX9qWwyWlBcoHUzLswyg2AAN6GsrY0Qe27OzfCW40OQWBYOTst+KGkx4jGGJjzd/inWulsAG2DcKIYMuq2xKNE8GSDMxHA70dd6u1vS/wdtVCs67im6GYqGYy0MZc98DaPahlo0L+tp/DWVTf47iB7gBBUnw7UXvgzLTkz5U1N0Ww1m6IDSHEKWEgwNy4YZJjtHvQuk0aXLIDmbht2tjE4BW2CU8IO4lScmIzzgUJ0+2zoDcYDYWUoN8kAumWEbT8xwT2+WaS/o0/ad/WhXa3aQBQwO5/EYgKyyBCjCnGee+Bbe6g9hCN287mTPymd8ENztDAwD2EUrvJatNbZLpcANI2spQZAwRmAQfcGir1suA7MqpbaSCPFO0mBiSZJgnBg5mg3xfcsnYA5QSpjOZMXFBb3jOZM+dKupXN1oNngD2IZSTPpPHoab6kO6u52kpuxOSSIELGTJHkINAa2yDZWCIKzLGEBMmPQTgkxwc1hJeq27i/DcSV2KDt4+Xd2EwAYP8AuhrllLiDaZY5253Dt5YzPHlMZre/hy4DZYMAxB2+chVAGf8AHkKQdT6DsufFsDbkSssck4IOY5/1TycJs/a05AKmQeO/aADnyImrzq8kmMS3Hkf8rU9RqeSBBMgj1BEx+dACQpMYYFfUAkn08622dqb5UHtuJGOIEY/P86Cu3uRxmPpIj6wKhdPM9zPpPePTiqnWP35j/f2oMiz+teE/epukGD71xtHsP3Gf1rMiPSpV6cR65qTHP7zWERpVn37A+faD9qb9J1YBAgjyM49v+qztokcTj9mmXTTI98H9P1pcobGvofSlMbmPcASI5xBzRy3yYbI9IzHt7xWet6hdq22bAAxMZxH3kcVZ8ffCkk45E8BcyQce49KhpbbSaC5vuAjGQPPgf5qy9pdxJPJNUfhzTbCBMhZjOcLwfWfKmxyJro8U4R8lKk00VzWqOAqTwBVNRPZXfsVStoeVMXecV5atCaHqIS3pDzFU3rBmni1TetU3q2y9QPKuo4aavaGm2Bt6hCCDg12i1NxG2Eyp4PcUivuXPiMVb05nLqqHcxIUD1JgVP21T8GP4u1KuVsppi91vhG26bWYIAXYMqT/AFOx4GOe9J+pXrTKEt2mW6i7bgA8IcDBG6DkCTwO1G9R1VvT6qVu3fiCyo/lXD4XNxidxPA27oAH9QJjNZ9122rg3KBHxFLRJDYCkg+S8HOfamyoSCl1d1E3mDcLndkqQ6wqyQAMzIg8DNVdKdhdIwRBYz5OYPf/AJR7boo3omjUjfdYi1bUMw3GGvOdyAKNphZMiTxzmg9ZcFvUXCt03i9sDc6md28SuTkhdpn0jtSt9S1iENuZR/ML7RA/oaOI8tvvuBq3qVs3Lb3LTR8sqN0yZYsTxjcDJofqx+HdUSxBWSPWIDeXnn0pzoS9rwE4NpTsnlTO5cHLYiTnJzigIe7dHzHcVu2yViARcCysz2kTg9/v4LrXLKo43fDRwMBQuSZI7yses0vTSOiqCzKoYhZLYAO0su725H6VO7qGTem6JwsriJgncvPIbPeO1Yf20P4Yn4TEjnYRAgFdiqHHowWZpuqBhkVn/wAG3AiHglgs8yPTmCOTI/5GtDe1QAwKrjeE7GM6l0f+coVObjE+xAJJ+x+486YWumKFKlcQREdjP6GPpT5IOe+fzqp7Rg+1D1mhj5P1GyEYqMQf+sUMQCO2efdc/fJoz8RWdt1s96ULcikjUULcBgeQO/oDP9gKvgTjvEH7g/3FCvfmfWOfPxHJ+33r3442iO4z9CcfaKILraAmCcDOPITP9qHLZP1qn4x8+0VEknNZl27GPYfv6U36Sm3xHt28/P6Up00CN2ZzAoo6k4lgo8wM+ojsMfnS3k04ONZeM7lK7RtGQZBzkGOf0FMtPcmYLDErtXaCQvAJnyHPNZzS37ciMwTlsCTPizicD7innTdV8q2zu3ZjwpIYxC+GNwyOaSw8u2w6LeuBQz7VMcLn0Mmf0prq77CY86WaP5QxXaSMgkTxzRj6vxlTwDT+MPJFH8eZiKvRicmpIomauazNPqpK0EnFc9wCrVtFaq1S4ojtH4xqXxqhb4rxo5NbdZ78euoBlaa6h7VtQk71b0z/AN6363E//oV1dSTsRv4qtj+FVoEg4MZGW4Pas1rB/Kf2U/X4Uz7zmurqbIZ00n4Y0lt7w3IjeBfmUH+oeYrOsxGuuxiPi8fWurq3xhJabNqczv5zxFN+iIPgsYEhEzH/AOwCurqUfplqROgWc/y7Rz57VzWesj/1Nsdjtx2yonHrA+1dXUcu2x/q78Jsdoz/AED9K0qV1dTQE7PFeufCfaurqIR8j/EJ/mv7n+9J2r2upMemy7Qr0V1dRK9rhXV1YRFnufSrtEo3nA4H6V1dQow21KAOygAKSmAMcr2oiyghjAnwmYzJQSZ+1dXVOnbD8PMTaac+GfrRut5HsK6up/GOT2waY6Y+IV1dVcUslmqOaoaurqNBOzQt35q6uoXoXldXV1Kz/9k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data:image/jpeg;base64,/9j/4AAQSkZJRgABAQAAAQABAAD/2wCEAAkGBxQTEhUUExQWFRUUFxcYGRgWFRgXGBoXFhgYFxcYGRUYHCggGBolHBgVITEhJSkrLi4uFx8zODMsNygtLisBCgoKDg0OGxAQGywkHyQsLCwsLCwsLCwsLCwsLCwsLCwsLCwsLCwsLCwsLCwsLCwsLCwsLCwsLCwsLCwsLCwsLP/AABEIAMIBAwMBIgACEQEDEQH/xAAbAAACAwEBAQAAAAAAAAAAAAAEBQIDBgABB//EADsQAAIBAwMCBAQEBgIBBAMBAAECEQADIQQSMQVBIlFhcRMygZEGocHwFCNCsdHxUuFiJDOCkjRjshX/xAAYAQADAQEAAAAAAAAAAAAAAAABAgMABP/EACERAQEAAgIDAAIDAAAAAAAAAAABAhEhMQMSQVFhEzJC/9oADAMBAAIRAxEAPwDBa24AMVZodRild4k0X0/1oA+kdJ1BezbFrbb22QrMI8V1rkAxKwQJBJJ+bPalmt8Xx0ZCiWmS1aIAwACC7t/XuJHA3YGfP3oF658IoiiCLss0gCVlQSOAGl+R8pqGm1zq10Pca3/LXeZO65EySI/4krug/MvEU2+DRT0DQW2W+rsR/D3Ay7YLNJAhN3AnMxwRir+t6pINpCGM/MJBZVzuIjOZzJkR60u6JqkPxgFdXu3SQvhZVQEbjxLMQCMR386jprc3XGzKhduRBMtMYyIBj1pKeLRcY2VYCdpCwpGVBlsHggQf916u65LhoMGZ8J7bgY78ecnPeanprY3sCoC7gCD2afQeo+3tRHT7i274Dgm385UQcZBxnG5Sdv2pTq9JLWRBhQxgYPiMGAO2BP8AuhRfKqUeTtvATifFj+8UVo+oBJQKfDDCSIiNsT2xEUFqLoQ3SwYy1toxHzLOexz7Vm1wN0T5rzqjEjFe6a3BPpVmrXFVcxA60V03ShnUHihrzVPTXyCCKH0/x9T6DobVtQYAp5qurKogV8x0XU3PeBRmo6rjPNV95pNqn6puOKV9b6kYhTWct9RkxRfwXuQRmt77aCLdp43g5PahtfYNwgERRN/T30AOIoI65mOcUuR8QC9NKk1A2I57U2uOTQly0e9TsOs0ukF3Ap4OkBEpb0bwPNOeo9RkQKphJJup5ds/qX2nNL9dJWi9apND3XhM0lCJ/he5IMjihfxBq2tt4eDRn4cCxigfxHZlq0EjXUEmac9KYGlK6ej9NYIyKAn/AMMNRFjTbc0B09jRXUNRC1pQNUuJFdWDbqTTzXU/8gaALojtmqrCEGtFo1Bt/ShhpQTjmkom3R713+HNu2Uh2KHdjaWEZkgQZA9BJBESGmqs27enssqs24gXLjHw+HKIoIypDLPJ84NT/BC/Dks1sAPuCuFlnVDtAnMc+2O8VT1DWXdbdsXTZCW/iEqHLZa6SLUMoAQfKMxBY88U3w2NF9O1WhS3qL5txdUtCCDAKwWC/wBSyWb+oyJxuisutxBfRhuVGYROCFMwYPHM0J1XRbPgo3EswORI3RIwMDn6URqrLsfCJFuME8qCqsTJmSQvefF9p27Uk09vAC4zBiwHiABz2hSRzgTmp6i2Atx1cktHGPOQT35I596s1d0b1AXDbjGDnbEz37fahRrSR8JkgKIDA953cHJOfLuaU5l8NRbDcbhtPnMEKY7YB+1KepXbty5cVVHygGMZ3fNET/0BRdvUCDuLbS+DIgQY4jB5Iq3VOFJI8TNaJ9iDAiOeR+VGBfwusDJrtcfDVVkGcVbq7Z21XbnImAqsV5cWDUltzQpjTT3YWhXdmOBM0R0/SF/atX0vpttRwKOONqYD8OdEXN2+21F7d2P/ABFaJuoaeIS3sjEgkn3gzP5Ui/Eeq2qAnYEjyn/VYrpfXrhuFGAJJ49Bk/2/eanlllMtT4vjjjqbbbWdZcMbb4j6gg5BB7gjNKdQ4JkGi+m62xeUpcncsbWIhgGEwR3G4mmNn8Ltg77ZBzG7IngVv5JeKPpZzCW3bIXdNRt3ywNOdZ0m4gI+GYjkCfzFLGtlfDBB8iIP2piL9C0ZIo585oHQKS0GnNvpznKqxHoKO+CWclV0zQ2o08iKY3k2mCIqu4wiiUq02mKcUu6juJzT1Hk8YpT1VSeBRGFFmQYNP+loCKzwJJ44p90Qmc0hjlbAFA9ZPgpswxSjrPyGjqAxrNmvapYZNeUBaTpLSgFMbVoCk/SzApoLuK2y090V74dg3RbD7bo3AwRt2NEqT4jOAI/qJ7SB7/4stm1/MRV8W5bZDkfyyEt4QjKgN37e1Hfh8L8MIZHxXO5vh/EhbajwjPhJ3xujv9aQ/inRF3L20G24jmSQCWUAOQM7VloAnseOzW2Q+ML7lsu9p71tktraBS3bTLeEf1GQFmBJnnjJgzfu0rqGO8kFwVO6UTHjPYkkR33TJ4DLW6pDqLSKRst2vhkiQAFgncDkDcIiZiBS3S6wWVuI48bPulRKbVBTaTPfLDHMZqf5VBdNNshSFJ/oOckdzPlg/ejLFtQGeDO8BdxgEgrjbBJnI+lDaMqyyysAzHJ+UAkxI8wTM+honrJAtWyrbpLFo53bvCx7SRPagIBULbjAJGY4EGYmc4NE60KRamQTbuKcjEgbY88/ej3tW1iHD7REee4SfcEkgH/xpNdsICjjAZ2GMY7D1I/ShtrODrSwCe4nB9K7VvIqpDBIwY8uKZabTblq8m3Ntjn5M0VYij9Z0jJI4oNbO0xQsMe6C6qr5RU11JY8mO1KLNH2UPat7F0p/EiFrJKmCmR/is30j8OXXl3i3u8xJI7wOxrbmxtVd2SxkD9eKmsTjBPtXPnnzw6cMOJsN0Xo1q2QSCxEmXM8kkQOBn9+bZmJ4zjI8vM/b+9W6e3Kx7dhiJx/qgjYMwDn19+KSTfanQ2zrH4PhgAYPc+lEX9Z4T8ULcUDygj1B59Kr0mlaM/bzx2/1Q+puFJHYk8es+XnW66bsg1P4gtK0WVG8nkkmPICcT7/AN6otfioJcj4kmckAkg9/Efz9qzX4l6W9ks9ufht2kyh8valvRLKHL5JPuQPOn1ub2nvV1p9f1uqF+2l3+r5WOM4waS9QuQtRsXttsJPrHl5VRrFJWq4b1yhnr24S0GpBBofXapVOaq6Qv8Aeh+tW5NPKGg6X13TTXpbjdSKxbzFPOn2dpobE6vHFJerk7DTZjilPV28NDYbZCa6pfDr2sJp0lsU0tkUk6Y2KZqaFbRvo9c4ZrVtVJaxeyxgDcFyWxABVSJMSPaiehaS5duBiUO0IY+KLSkKwZl8QI8TkBYMZPnQmj0KvZu3JhlASSfCFaXYsO4i354kzVr6dbNtbl4AK1ldo2g3DJtlWUH+kdyIMSMUT4llvUv8a6WVTcYswmIG5/EAZmN0wDjPtHnWtaTftQV8FmBiAvh4PqDuPv3NE9CO9dTdZQxT4agmPA1zcZUgjc0xgAjE9qq2b7yKoO5l2MOIIIPPcZnEd5paadB71okDPy7eScqzEREeZNS0wCq443HY2PmGZE/Y/wCqu6hpG/lzux8pPeBg/aMVDRktKTAbnGQcGDn0B+gpTWO09vxC3cMgqVJPnJkkj6mTnGaF1xXxKAFBV8ciTjkn05kzFH2HA3s//uTC4gFSYaAeD39J9zQ6op2Fj/70+pTxBgOccxj/AJUQ2M0ab2nme/nWi0+ngUq6ZbEAgQCJA8geBTi0hxXTj0569bSyKVa7QBQTgU/V4GaUdTBeYoZNCWzbzT3otgFpPCeI/SlOwrzRNi7Ft29hz9f0qGV0fGbr3qGt33WY9uB+8fSlj9U2mTj8/wAhQCaqWeeJnv5TjFR1YDDEd4Ig1GR02nXTPxD8Rig3gRPiBEg8YPocUzGqgyfL/E0B+HOhfCUE8kTxxPA/WmOssATGTE/5/Stdb4Gb1yItdeVhA7YI5x70PqL8z2B4n/rtXz+0HS54dwgmeSCOIjj8p9a0lnUsB4gOODJH5VssdBMtjdSoYEESDgjB9MSPyrNdK6ELVx9yztPhzIg5Ez3p1qtYsKcjImDjHn5flTM6XdbLKJAAB9uAfbj8q2F50Gc42TaEFmz51o00IK0BpdJHamti4Yrpw7cgCxoFUmBSjribWE07ZobmkP4hM0100Lb5AgrRNnVGgLVgkim38JC0tMmNfil/VLxK1ziDXurYFantvUjArquFdTst6VTO6nlSjp77aOu6yhW20X4Ztzau+IK5ZPhknBNn+aylR8wIxEcT60T1IHXXgVe3bCqW+EbygC4VU3LoQ/KsMef+eO9B/hQqVKsE8bQC4kfIwbMHYApmRzxXmo0Vtdt0Ab75A8O74cKSfC3y7iTtIEwFBHJFN8Nio0OkMbghARGuXCqrgEQu5yJAE7eTwOBkMOiX9E10r8V2ulNo24Q70JYAkGR5nEQSJ5r3rXTLmlRtM7o+FJcPLAoVAUJypC3HJnHixWf6foRuZVJDja6lRO0opME/YHnM8UvVP3BfWNWGZYY+FCv5c5FF2UXYshRuIhpBMhV3Ejn+oiD2pdqZa8JwcyTu3NuHDHtxjHc1Zqb422yp3HaFjM+IxniYxj9KX4PO1lzU7g1vaGNqQjAnaySRME5Mz9KCvWztJgE22cE8TBJCqexIUifWifhqlxVUksEBYMo8QaBiMEYn/wCRoa4JS7JAlnJH0ZlI9jJ+ue1Ztah4LsKu3jaD9IxV1jqh70NZMqCcSB/ahr5inmdSyh3d1e6rtPeEZpLpXLDFDXdSyNBprkno61oDTFAaolbJjJn7evpVuivTU+ukCwAP6j4j39Ix+5qOdW8c5YawfEwjOT/j0rU9JRPh77hWAZJMCI8z3rLqNt7sFEgeZ9vMetMdZpy2lNsRLPOf/GDE0uuVd8Nzoer6dpKuHEdmkiOCBGfuKsIRpYPux27jnFfI9FoHR5G5WXC7IP0YEjFbzp9z+WgBIgSR9c/Sj5MZOYGGVvYHU6Mq5IiCZiRP0mom/MqD5HGMc+fhPpU+r3wcz3x/eR+/OkeqvNuVpn6zP34pDL9Rd3Dngwa2/wCHGB8G6JtwTMdpH9vavm+o1gL49Py5/tW6/CYNxuM7e47EEZHpmjJzAt4pzp7ixVpKgGmmk6KoWs1+JV+HgGuyTU3XLQD3JuGK7WWgy5pdoLxBM+dR6hqjOKXcYGPAxpjZvbhSoPuOaP0xpdmEHS7qA6rptq02ttQfVzK1M9ZtDivKtFv0rqci5rEGpCzTT4Aip6PTAzNAuxXQ2t/AdGA+Ib1oW2JhVLblYkngQRPoPrVuo6ozbHDi62jSbKqCEF0kfzRJ8QxxnB4q7TraTT6mSRc2yviKrA5LRg52AeppTqA1m1aNvwEqrK07SGfaFEqcAEEQBIMzR6h8ehFxWY32mWcEjb4hnaTOSx7EQY+1UdBICXbgRptDxEXIESMERLsYkAdkPJpg38u2m1SLdpXX4rBgbpUzuySO58I9R2wB0hXTRrgqt+4bk8TsBwJ7CVz3IIzGFU/CXWtrL8QHDRlfIYn2M+fY1V08FSAMoG3gNtIBuKFkmPmCmB5eWa7pttymINvxZPMMDtX+1eWcQDkr4YGRPv8A5pT9rdXa2FjA8MrJM/KQZnmIz9TQ+psobiOBuDAhiOC2I5ODB58qnevlpYiFyAO8Hv7TPH6149lTphtKq1syomQCu7ByTkA4nvWCi7DEqPTB45U7Tx2kVXeTFe6e7uG4cNLcR8x3ceea9uvijpG12k16pg0JrdUHOKA1WTQ4NPQkaDSakAUR13WRpwTjPf8AqBHEd6C0OhKoLtwjaDldwn+xj6ilP4u1pYoF2bM7SrSQP+LAYkcjA5qWU3T4zXJTdu+KceYwZM+5/wCqZfx0qEGSMme9J7tz/wCRjn2x/ioG8QR5zmto+zEdUVScMD9IH3470evXSRtUA4kkeXlNJbl9GBJGR+dBXdZHy4/f+6PYb00ut167VB4j9MD86Q6jVs7YMKMCfICgbmqJ/KvEctiCfSjMdBctm3S7Ks3ikxzwIPaZ+1fRfwsRaV77eJzGZGA3Ye2eK+fdG6c9wqdrGY54InnOPIfU19L1GkKae2F+UySRxI7Uu+R/yYW/xESPKs91i810kmrrGkZjgVfrdNtXNWlyy7Rs0R6EZirtdbFR0h8RqWuQmh9HZWY3CjuCKqbRZmjLem4NFhSDFLeo3BR11oFLNXmpyNclAtiurwTXU4bFIDNE2xFVIfOr7bbjWhR+jKIrtcnKMFIUMykqWLhSRMBSYGcR3yH+KdEF+G1subS/CQXCcfEHhgmBkAbYXC+dMEsC58PTMTt1DhWgkHaMwCAYJiJg4YxmiD0sbSwvLabTmGRg7klcnaF/5MDntg4o5K4cAOr37lyytkg7kCW/hhmJZjLABR/Ud4ofqejuWLYs3T/Nt2igWcLvIj5TG6GUwCcn0yxTpdpWs3C5N5Cbuz4QABFvcxkSQFMAbhyIFIuquyWWlG8bxJzhtrEycTHYZHpSWaP9S0uqVbClzA2iQTliveO5lTg8yaptaMNbncrl5BA/ogeX9U8QY47yK57VlRshnDjbJn+rv6RPbn+3vTkNpSsQCxE5kgZHE557UptiHs/+nW53YleZPhJDEj3GCP8AqqdLcwyt4gGjxDsZIM9jkD2NS0oItMQSZOBxkgse08Dj1rzp+rW3cHxFOxwsyCQeJkxHAIn1o0INVEgBI2gEDDD+oxO7vEVG6mK7TuAiwSRAgnuPOr7Nn4jBRie54p0LOSU6JnfagkmmOm6Gtjx6gowjChmmfUR+tE6zUW7CHZtZxy2R9pNZPqHU3c5Y57CTj13Uly30tjhrsw6518MptIiqnYKI/TNY6+x/Y/xRVy5M9/35VH4U/v8ASKE4G8qrXHij6zVdwyZxRl5IWAPrQb2DGKIULduE1SzTRLaY158GmIGApl0fStceFmVzIQuPPO3IodbROKaaWyY3fETYoAcW22mO2YyfTmhlRkb38PaIEKcSc7huj7f5rbIihEQgbX9O/n6V8r6LpRbcPbdwozJZSmcCQ2T5HEivpOkvm5aQmVAJAgzuOOBGfrUseKteYaJpUUdqRdXtbgQKp69r7lu5AB2kfSRz+lBJ1Mtziuv3jks5CabS7Gq/qFsATXt26CZFD62/IitwEBIxor4kCq0gCqb92lOk7TXn8KeaJsWMTRR4pNFpX8EV1GG1XU2gUroywo3TaYIJNXrfUDFC6jxU0mhMdHrLdu2b0E3Ffwj/AMQsnYw+V5jzkA45rP8AULlz4LI/huOruZ8IlFEggnwgkT655phodaiW2Rkk/FmchoVVYBbgypJOAJ4487tJ06wNMl69c33bl1XZApZnVnLIAcFixMFsgA8cGlvKk4gDqGg+C9pWW6pt21JcndOA1xm3fJ8w2jsCJycL+sOEtpJUEOCcdi2eY/Xt9Nz13qFwmCtss5uK/wAQDH8vcQUnxQAZHBgdqw/X9PbF4qIUD4e0eFfkKjacc7eQOTPrS5QZXlwu5VO3IPqYiDEmMfnXdYLA24Aktu7rBxgkCQDIHnXuslQCIKDC52nBn7cgxgVDVC2U8OHMKVLE7SvbPAzOfKlPZNDtQD4TAQbfFsj5zu2mGOACYnnI+kOooTYYcwpLEYiGzxn+qrNWrEjaZ2gMfLBETjj3om0viaTugAMIB+aJkdwZOPyzQoyKen2t9tTOIyT95qvqnVUtJsRhu7mP1pLreqNbRbSGBtBBOJnPnSH+OZpnIjuQR9Pyrc0sknK/WaksQT9ts/bvVPI9/wBP0oe0Ibj/AKP6n0qe7aCOwx9TRZaM5x+/OvVH++PrUCOAPLH51MMBHpx6+ePKgKDGceeMetE3UxgV2gTc/eAJMfkKKu2+1CjCi+tD3U8hz3o++c5/79qD1HvH0poWvLdrHjIA7+3+KYaPoiOwzE9tpnIk/b9KXWOTvBOMAA54ifsK03SwoEncTt8IgyOflMYz39aGVsHGSu6Z0FrF5GBlGw2QQeyzOCCY+sV9GsagC0oPDSFABJPkYESMfl9kfT7bOowEwx8WSZ/Y9sU3RiECt/SZlc7e6n1Hr6VPez60M6/bD2Uc9jHBnI4M8fWsxqlAWtX1LUTpmx4pXiYz3zxWI1jmDVZXPn27QaqZqHUnihumJ4qL6pZ4iqFeo/hqAzUNPbjminIFERukbw1PZNLhqor1dbFLsuhTGuoQ6wV1D2bS5rBUc1C3qu1Fag9qW/Bg1Sgefh7QsdNqSAn/AOSgQOQRuCK0sWEbdpYfcdzUH6XbvbLaXFsh5uKGG0CSFOwj5gWUxiMHipaXSoyrucr4m4ODKQQZYBcSZJ4VvLOf6vcTfaUWkFpGGNxhgWDSW+bYVHY4mRE5F4Ujz/8Ay9Vc1EOz3Ft3NpYPKYbaY/pjxgD0YVV1MhrhDzuFxyzHIMnOR3BzPemV3VMNTAKqrIQArMttDIIhVwRAjPaaC1Vi2jgncRmcSdpiCJA/Yqez6MrnwgLHwyVchSTM7XgO3M88Y4iaW3rKPdCorbtvjk5LyQNo9o+5+pckfDzi2DJBkDwwWkk47+lVdNMm8IEblmTtaB8pQ8mQQY7isLrF0OgBUhzCsxxmQJj7wI4jiIr3U3duotMMwCrDzB4YZ58M57GqbZi6Qw8Dw4LYxMEQPVT/APU1HrKS+xfDDqJxgSDziOe9DQ7Z7rk/EKkfLx7HxAEefNLluECBGfy9vLmjeqFjdIPfg7SA0d/U9ppeSZmf2aJViNtwM5mf3xUVz7f45zVJIjnOa65wP36Cs2xdpxPaTjP7969L+UTP1igg4HGY/MnvU7PiIH0/yKGh2f8ATVAQkCd2fP2Ne3R9v36f2q244VAMAAd4+/nQGr1EDAJ/Kk7p+oH1LxwD6xj3jz9zQqWgZg+nOZ8gP8VQ14wZEzOP1rxSCF3CIxAPaZJ/Wn0nab9PtlY8sbjEyYHE9vatP0lZEkgkCRHMEnHMRx9qyWjuMhIUzCnB5kkTE9hH96fdN07ZIyVLCJjbByB+cz9Knkpi1QvxEZJz5xGZ9BimGiQODtg4n1EZgn6+3akWmYkgdjnEk+X2PYmI781oej3drcdycZ98c0shrR1mwDadDGZOP+Q70gu6IRWourCs4jxKfr61mblw10eOcOfy9g7egg4q3U6TvzVgcjNV/wAWDzVOEwYtTUl0pNF715qg6wCs21TaGaEu6Eg+lNdPqNxoi+oiluO22RjRV1NQBXUuoO1Fi7IzVqWQeaQ29Sx4p1odTuTNVlA1tCzatPcvbWUfIseP4k+KCMgFYyRAzjBlb0VDfuaa3cRzb2t8IwW2orXWsm6BEgQROBA57VZ1yxFqwXNwoQ7OiwDtwZA7k+oPHFZ3+OLXGNpWt2QnwlYu3yqohXIEEwpPv7UuV0fGbXdI1qfxIa4C9tRJiFyVNpSM4O5ZA9DzVOtBDmW3I0bWMzgSwgCJ/wAV7oHsFvibDtNxW2kRG0IpHxBBgN8Q4ETHrU7izI+WGOfRV8uIE9qnVIuvII2r4gu3kyDuCzxiJJn2oHSgLfhmBZXgNkyGJG4Tn/j9qN6cDskYUFgG7EmGA88Ez9qinRWbe5nkRBO4E7SCRHBECZxNZvwlrrO19+SAAIjkCST75ahbmmPgUkjdcwfLcVG76c88gURrHZbay5MmRuPYBlGInyP0rzrXgt2mnvukd93kRQG/VfXbSwyMoKiNrzAnvDRntB7z5ViLuDEzH9q2vWLm112wwe3LBWkEN3M48+Zgg1jNSqrcIILrkckcdpjtT/Ew++eB5QOT+VH2+kO2WOzAiQSfsOM+cd6K0jqsbFA3eWSRMfM2Y5/WjjeYgE+oOfbieBkflRkbZLd0G0fMf/rmefOp6ZkQZDMZxwuPX8qOdfQ/aff9+tUap18XBnIj359hlfcD1oWNEb3WAeUgg/vEYoO9r55/f0qnU8mM+QH2P/VU2kn/AKEk+gHftQ1B9q9c/mP8/wDdWWrTH6/vJ7VVsg8z7f7yPappe+kff1zWA50YMETlWkjk8EnHcdvpWs6QyssnaQRnEExIiRzxMVj9NqF84/YMQfWtD0fWzIlp8zzHIj69z/mo5RbFpLNppYrIkBQJBGOCIPvjnP0DXQWjuDRgZPr5kZwaV6O9IHOBEk/9zTa1cIQqD4mnkzIPcH70JTHS3JUDsf8AVZHUvtZgRwSKbpqj4QOJH3pP1EfzWmee9VwvCPkiD6jFArak1fcWcCvUtRVJUrEF0E96ITRrFctyKiL1HcbVE6ZVWq9YQeDQTuTxURu70ty+DMVyzHNdXKtdScj6i7OhQdqkNIBgd64KZoy3YY8cedWDSNvRvctEX9qWwyWlBcoHUzLswyg2AAN6GsrY0Qe27OzfCW40OQWBYOTst+KGkx4jGGJjzd/inWulsAG2DcKIYMuq2xKNE8GSDMxHA70dd6u1vS/wdtVCs67im6GYqGYy0MZc98DaPahlo0L+tp/DWVTf47iB7gBBUnw7UXvgzLTkz5U1N0Ww1m6IDSHEKWEgwNy4YZJjtHvQuk0aXLIDmbht2tjE4BW2CU8IO4lScmIzzgUJ0+2zoDcYDYWUoN8kAumWEbT8xwT2+WaS/o0/ad/WhXa3aQBQwO5/EYgKyyBCjCnGee+Bbe6g9hCN287mTPymd8ENztDAwD2EUrvJatNbZLpcANI2spQZAwRmAQfcGir1suA7MqpbaSCPFO0mBiSZJgnBg5mg3xfcsnYA5QSpjOZMXFBb3jOZM+dKupXN1oNngD2IZSTPpPHoab6kO6u52kpuxOSSIELGTJHkINAa2yDZWCIKzLGEBMmPQTgkxwc1hJeq27i/DcSV2KDt4+Xd2EwAYP8AuhrllLiDaZY5253Dt5YzPHlMZre/hy4DZYMAxB2+chVAGf8AHkKQdT6DsufFsDbkSssck4IOY5/1TycJs/a05AKmQeO/aADnyImrzq8kmMS3Hkf8rU9RqeSBBMgj1BEx+dACQpMYYFfUAkn08622dqb5UHtuJGOIEY/P86Cu3uRxmPpIj6wKhdPM9zPpPePTiqnWP35j/f2oMiz+teE/epukGD71xtHsP3Gf1rMiPSpV6cR65qTHP7zWERpVn37A+faD9qb9J1YBAgjyM49v+qztokcTj9mmXTTI98H9P1pcobGvofSlMbmPcASI5xBzRy3yYbI9IzHt7xWet6hdq22bAAxMZxH3kcVZ8ffCkk45E8BcyQce49KhpbbSaC5vuAjGQPPgf5qy9pdxJPJNUfhzTbCBMhZjOcLwfWfKmxyJro8U4R8lKk00VzWqOAqTwBVNRPZXfsVStoeVMXecV5atCaHqIS3pDzFU3rBmni1TetU3q2y9QPKuo4aavaGm2Bt6hCCDg12i1NxG2Eyp4PcUivuXPiMVb05nLqqHcxIUD1JgVP21T8GP4u1KuVsppi91vhG26bWYIAXYMqT/AFOx4GOe9J+pXrTKEt2mW6i7bgA8IcDBG6DkCTwO1G9R1VvT6qVu3fiCyo/lXD4XNxidxPA27oAH9QJjNZ9122rg3KBHxFLRJDYCkg+S8HOfamyoSCl1d1E3mDcLndkqQ6wqyQAMzIg8DNVdKdhdIwRBYz5OYPf/AJR7boo3omjUjfdYi1bUMw3GGvOdyAKNphZMiTxzmg9ZcFvUXCt03i9sDc6md28SuTkhdpn0jtSt9S1iENuZR/ML7RA/oaOI8tvvuBq3qVs3Lb3LTR8sqN0yZYsTxjcDJofqx+HdUSxBWSPWIDeXnn0pzoS9rwE4NpTsnlTO5cHLYiTnJzigIe7dHzHcVu2yViARcCysz2kTg9/v4LrXLKo43fDRwMBQuSZI7yses0vTSOiqCzKoYhZLYAO0su725H6VO7qGTem6JwsriJgncvPIbPeO1Yf20P4Yn4TEjnYRAgFdiqHHowWZpuqBhkVn/wAG3AiHglgs8yPTmCOTI/5GtDe1QAwKrjeE7GM6l0f+coVObjE+xAJJ+x+486YWumKFKlcQREdjP6GPpT5IOe+fzqp7Rg+1D1mhj5P1GyEYqMQf+sUMQCO2efdc/fJoz8RWdt1s96ULcikjUULcBgeQO/oDP9gKvgTjvEH7g/3FCvfmfWOfPxHJ+33r3442iO4z9CcfaKILraAmCcDOPITP9qHLZP1qn4x8+0VEknNZl27GPYfv6U36Sm3xHt28/P6Up00CN2ZzAoo6k4lgo8wM+ojsMfnS3k04ONZeM7lK7RtGQZBzkGOf0FMtPcmYLDErtXaCQvAJnyHPNZzS37ciMwTlsCTPizicD7innTdV8q2zu3ZjwpIYxC+GNwyOaSw8u2w6LeuBQz7VMcLn0Mmf0prq77CY86WaP5QxXaSMgkTxzRj6vxlTwDT+MPJFH8eZiKvRicmpIomauazNPqpK0EnFc9wCrVtFaq1S4ojtH4xqXxqhb4rxo5NbdZ78euoBlaa6h7VtQk71b0z/AN6363E//oV1dSTsRv4qtj+FVoEg4MZGW4Pas1rB/Kf2U/X4Uz7zmurqbIZ00n4Y0lt7w3IjeBfmUH+oeYrOsxGuuxiPi8fWurq3xhJabNqczv5zxFN+iIPgsYEhEzH/AOwCurqUfplqROgWc/y7Rz57VzWesj/1Nsdjtx2yonHrA+1dXUcu2x/q78Jsdoz/AED9K0qV1dTQE7PFeufCfaurqIR8j/EJ/mv7n+9J2r2upMemy7Qr0V1dRK9rhXV1YRFnufSrtEo3nA4H6V1dQow21KAOygAKSmAMcr2oiyghjAnwmYzJQSZ+1dXVOnbD8PMTaac+GfrRut5HsK6up/GOT2waY6Y+IV1dVcUslmqOaoaurqNBOzQt35q6uoXoXldXV1Kz/9k=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2" descr="data:image/jpeg;base64,/9j/4AAQSkZJRgABAQAAAQABAAD/2wCEAAkGBxMTEhUUExQWFhQXFxoZFxgYGRweGBkeGx4cHB4cGxsaHSggGholGxgXITEhJSorLi4uFx8zODMsNygtLisBCgoKDg0OGxAQGiwkHxwsLCwsLCwsLCwsLCwsLCwsLCwsLCwsLCwsLCwsLCwsLCwsLCwsLCwsLDcsNyw3NywrLP/AABEIAMsA8AMBIgACEQEDEQH/xAAcAAACAwEBAQEAAAAAAAAAAAAEBQIDBgcBAAj/xAA/EAABAgQEAwYEBAUDAwUAAAABAhEAAxIhBDFBUQUiYQYTMnGBkaGxwfAjQlLRBxRicuEzovEVJIJTY5Kywv/EABkBAAMBAQEAAAAAAAAAAAAAAAECAwAEBf/EACURAAICAwACAgICAwAAAAAAAAABAhEDITESQSIyBFETYRRCcf/aAAwDAQACEQMRAD8AG4CtJStBsrkpO11P52MVz5SApFIpBRzJBcFQN1DZwR7RSjfMgH16e8POOcPMqg6KQCGyyFvMRzVcRyjs+KsRJLjlW9ywte/tC7viuatRLqUoqN9VXiWEkuQgEB1AP5nM9II4shQxMzvAlKnALBgwDAjoRBX1CgOdmT5R1rs/NbDywWskC1xrnHKJ6do65wU1SpQRYBAB2Nob8frEumY/iUuYEzJhIKQtUs6FzcHycD3g7sildAXkFBCUixJEtwW81LPtFHaxae4mAEvyAA5uSt36i3vDvhmGCJqJYtLQU0g53Dn2UAfWKR+xpbFnaSSo8OBF2oUSc3cg+UcxTI5ktuI7FxaS3D54V+UTPUhRaOTrSDMQw5XESyup/wDTJ6Nhx3hCP5GTOSRU/wCId6r/AAb4xR2kwxm8TKUByuim2YKHf2EaHtPICOGAL5lCWmktYFr5dDCrEoUOJyyHcykqTl/6SreVoo0kwDjs7NUlOGKgBXLmKGzJSlKRlmzl+phrJWpU+UDb8JYIctmj6xn+z+JqMhFQNMqkAE5TA9+rW9I10pAM5f8AYx6c5/b4RRcN7FH8QJRVhVNmgiYWOSUEPbXRoK7P4kFDBiiSAAQcyX+IDe8W8QNWHxFY5u7WPMUkhumvrCjsBPIwZcVGtgLbCA/0ZsI45j1SsYhYBpEpljdNVQ8iGUfIGEmJIRieIElycIkgi4yILnY2h12lmUzJiyfCmSUp0JrmOD0KTfpCTD4LuJ/Ek2IGHByYMsKNv6RkID4AxnA0/wDeYd7fipGfUa6R2LiSgkypSRZSlABNjyh7dHIcxxjhKgMThzmO9Q/XmH1jsy1PONKgSjlA8QDl12zyCR6wuLgWW8XkkyZiHzlrcgXyLRwnELsDo0foMTGssZ66H9o/PnEU0uNQ49i30hczMulEiY4LhvKDCeQkQDh5pIybeGAP4avKOeRQ+wagJkknILQT5BQJ+EP/AOI8wqWFFxVKC/IKKj8m9oz0iTXMlo/VMQj/AOSgI0f8RWVilJGQ7tLDTp8YrF/ET9BXbtBOKwQYgBCGGwq+ZpHwg/thLMzh6mV/ozElyLqByPmyop/isqnEYYpsaC3otP7j2g/tlgVdzOUVMO6SaSc2WLn+q/xiy9g9Gbl4gzJWPmKQKkkqUxcDkShLaEhldY2/C0BGGkOwT3aC4Dkcty2rxmOzsh+FYgjwrTN/2htv6c+sbHsjJScJhy5cykv7fKKRC9s4/LJptnG17ThCsLJWCQbMDcXSKiTu4HvGLkeGNNjMQVYZALUgJt1FveOWD+DRRL2LOzoP8xLAD876bHeDO2pAxLm5MtPrmLWyirspKBxKHsA6j6D4Zx72xnKM9Lm6ZYT8VZiD/qBdE5mBQdiOhjr/AGexJVKlU2BQGA0IAcH4xyGXLU3MX2s0dPlzTKwsr8pMpgxbmZIBv/dDYfYrQk7Vun+VrBKlF2GvMD8jGjnYpQSiaxNlANcvMYjTQhI94RdsMR+LhlKBpSkKDDYh/S0PJksS8IlKQtaiElku+YUoj0h09sVlklClSZqHsVTme7hy5/aOOrPMhr+G3nHYuB0GXNP5apjM5sSbvpHJ+FygqfIT+pcsfEffrE832RjqHaSQlWAmoeyJLADN0gZ+xjGcX4kf5mTMyKJMsE2JHKXysfFHS+PoAws5IDDu1i3lHKsRg7SChCm7tAUKb13KgR7Q2Rqxopvhq+yGAmIqWweSaCkhyygCrzIZPxh5gZxmTlh3PdIVT1WpbX/TYGKuytSRNXM8SplTdCkEXj7g2CoxU5QsVSpSk7XK6h5At7xVPQJWgvjoSMLOJuRLW270l2hD2ICUS5CS4M2UV+aklnbYBTRpONJK5C5bgKWkpciwexLa2jOycciQmVJQK1S0kJWzHYm2QyiGTPCD2xo4pS2Mp8kTZuIWqw7pMpL/AKiFE+xIheuUnvZkxa+abh0yVJT0zUDvEMTi1L8RboGe8U4eTrp5fUxw5fy5P6nTHAl0qkdmcIFBXOSFBQdTBwxD2bMZRpMLiEpUSG1e2/WEq8clKcweliR6AEmKVcRJUKXHry/fRoks2Ttj+ETXLxoUGIscxv5giOc8X7CzlLUZapdJUopFwwKiQHZso0ErEKzv0JLv5NF0jFTHcgU7guT6Fmh/8mb6T/hicwxnAp+HLTZZFncXHuI+SRSoWyOsdZTigqxBY5hQsfeMvx3sgf8AUwoCkkGqWfFf9ByPkYeOVS6JOFGQ4VLqnSEgkEzUXGeYy9IcdtVg4ubT4UqSB1YJf4wtwE0yMRKUpJeXMSSlr+UWrw6ppn1+NMqZMOjKqDD0J+EdMdqiCRof4mT6sThkpuoA22KloAH+34w77ZSlTUKVMWlMpK6AwZ3d3OrKSn4wi/iXLCsVhW5VLSAVDR1gJPpGs7aYL/tQgKAFaAHFsy/zeOj9iijs2lX/AEUm7GVNJFrPVaGPZVa04OQQFKeUlwVBhmzRn+ymOq4JiB+kTPZQq/8A1Gx7NpSnAySWNMlJV6B4eLQ3s41JyN8oLTMUmWUvYkKHlkR8YW4EX2braGyZYKARuQRHHD2iiYf2OxKUYlyHcEAaEnQxd/EApViUMA4QHbqXhNw10zg1i7/CJ8axRVPNT3AL7sIe/jRkBYhRYcoaz3P0jqPDsPWjDFVShQkkEhhSl3HqUxzFR5fXeOi9hlvLSoKPKhKA4sS5KvTwj0hsDttCzv0DdqsLXiJEogprB6n22zhzgZxnJlqHhQkADJykJKz7gAesBcbxLcQwpW4CHPu/uIl2cxSVIqXyy0JPLVZTlyojXSzw8XtiSsK4fikmTMQ1MpK5oOykmpQpbpr0jmHZ7DKXiJJGSFoWs5UhJBufeNkmZXIlGUklwZRD2GZCm6PGf4ikSZfcyrj8ymuo6+kc/wCRkSr9lcWPyZp+Pdt0qdCLA9bwgRj1PUCTu2mcZ2VKURt/c/zg04shgVBOQycfPKOOc5TZ2xiorRoJPHVoIDm/t9tDjhfahyFLDKCaH6Ev9IwOLxagA13P+W6H9osw867lRAe/k37wVOUfYHFPp0PESZk5yqYAjSkuYqk8PQlxUSTubewhHw/iQAADtvBc7Fg3Tm4t9Yk230Iz7pCfFT0F48nTibVFIbIAX9YQYjiLCrV/KI4TiClFmL6gn5CFoNjcgMSkl9QbPpbaKi7gVLBF2OR+N/eKf5qkip7/AJaSPsx6ucFPzApb1T5gsFDyvDIVns1IlvSk3zFIPsbGKhi1FilJcZhr9bEv7R4tymlRdZsSkOFDpv8AAwNjSE5MXcNcE2y20ggGK8YAAtAVu2oP9rgv0aGXCuKIXdLjQhiB6vkd3jLS8QPEQ4Fic1EDMHysfIw1moQSCbl7HO+l9jo8ajDvjXBkT1Imp5Z0tQUhWYJTcBQ1vrGH4fgVAYsTAxSmUhT7rmB26kJMbnC4wEDb4332hN2y4bUgz5ZNyjvRuEPSrzFR946cc6IZIe0Ddu8QhXEsMAoMgygb2T+I7ewh72w4xLQhKf8AUAmkkDoFOCfMj2jmHE8QRPlqsVVIUSRmXf6Q543iu8VMU/iKjsATtHbZz1ohwHEdzw3FoWeZUmQpN7kKKg8afs3jK/wyQiUES6iDkEgW81H5GMBiJxVLQmrOUhJfM0mwB2DwxkzwnldsumT/ALwVKjPouwSXPpDDCzLEM2RELsKRV7wzwSmqII6giOTH9mOVYdR7xDm2Rgficwd6x0tEpimUOh+sV4sPMWoaEAerxRGuiRIpN3jY9mcaZchmZWlQPrCDguLlyUzZyw5QkUg5VF7nyjzC9ve9A72lSSWYn5QkJuEmyqxt7GfHcYZs2USbhLZ7PH3eLnKoAJAYMwAYaHQDzivivaDDoCVJlIWLghQuCOseYLtUiahpaEy36a/WFlnq6QVhd7HOEolJIqqWrOm6UjYbxV/IIWLuBqSAB83jK4jiM4TCFLJtYJDD2gHFY6cqwt5xyPynK2XilA02MXhkEB6ybOWoHpv1jxeFwcspKxUrYFh0qIufeOb8RxE2UQpaTbJ3APrC9fHlqUVKVbzi0MMpbsDkdSmy8LNQs4f8JYHgHgUw1fWM4mfd9GNmZ8oW9hJtU5alKZJtc6nSNDxDClCgWsAXy+ELki4yoydl0nQvZ77MMm+MNMNNGej20vv0EZ3C4oMLGx2Hp5f5g/BYklRzAtbly9YnQw770C1IUerORBEzC8taRfUjP02gKT4GVZuvXfSL+HIUl6rJI0N3L6GNRjw4xJsWBuGYVe+cVLxiWNJ7taWBq5gQbCrYHJ9Ir4jKIKg1Rz5EqKfUkMD6xTg7vWjmbMWUUnNwzFvNjGFC5U2aoLllKVXBS5YgaspOoO7RfeghfiFwWI96vZxA6VKEtKmKVoeoAvU2XqU3YxBE8VAAsgnlYuObxJ6PZSfIiMYonzVElApJ0Y+IZhiLhx8YngcYF8i+YUv1AsQSzaE3AzSYXpLLBduY1OHChoR+nc+UW4LEy1soCmY6hzHxACg0q1bltGMajCzXJQTmMzr6iGuEm8tKw+hBvn5aRmcFOACQ7H39hDXCYguMnBuNwIN1s1XoxPajAmXiED8hpoO49NXeJz5ZpI6Q37UygqVKW5BQvlt+oi3o3xhHijYZkf5juwz84nHkj4uhUBUlA1SSPjDhMoDMh9oUJLOBpMJ9y8NKhU+V3PWLR6SYtw81NmPvaGeF/N5XhVJRZzp6wx4eWL/qGUcvJFSOLl2Gj3Bj5ElpaybkKQ0FTEgA1ZWihajQoEhumnnD+wornSq0KQ7VBrxzfEVSZikag3EdKlaNcwr7XcOVPxSEMLkAkAP1JI6PGjJRlseO+C7s6heJfNMsWJexOrdWja8NwoBZCmAyvYjyhXgCgEJSDLlpYB+n1O8O8Hj02ShIHzPvnHPP5MuuCftPgZiSlSbsS46GPsLKSRdT+sPMSSpTnIZj/EJJmBMsuLDbMD/F4FBskvDLyuU7KPK3UMXhNjuy+Hm2Qrupu2aVHZtPMQ0m1IZQU6X9oqlTpcxaQfEkmkkXctfqOkNByhxgdCPhOF7uaqTM5VA7hnGTGN53IWCVDRju+vvCbtJwsqSJ0kIKgQVH9Q1tpDXAzXoUbhQZQfUZQMjvYY0hFPFK6Q5Bdsn8viIYcNwoBuMmDGxuOmYgHi6FJmsCbFw2bPf4QxwE9Naa/CtIKQDcEWsdDlaJmG7AODylndwUndzo2cC8PcrUgm4a5aoO9nObH5iCMLKBQBUbBTKIBt6Z5GF8oNMSAxIJY1fiAA5NcKAJPlG6YNmcc7pXdlTEOwzPkRoRtBC5i1jwoWkZqSeZNnBAIzGbAwh4rWtu7pIW4Kn5kqGhDXfrAnD8YUKQo6pO4LBnB8iT7iM4msfInFCkgsQSEhjp4gR7KDdYW41aJQFiopJdrFkqdL9M4JxhSSLqKapZD5gKKgPYqhdj5jDvlXdJCm1GtvX5xkjA0/iHdlAL1I5crGohv2guXLqCkOxCiuWpObPzAp1YtChSu8TSOYglSP6gGLP7+UMuDzAS7XAf+oEb+kM1SMMsOAlQTu6gxfqoDzF/SNJgsSlTKADVMfPf1+pjKYpL86bUl0jIPex6EWhhwtbh2syXBycO3zMTkjDbjyXkEsCmpL7i94yc0mnLTL1jVY/D1yVl7VJUxysb+jRl1pSzE2teOv8AF+py5/sL5wZRGhYwzlywL/ZhXikvMQEnQfftDIrBJpy+7x1Ig1YrlNB8j8sLJfpBkglgXyMc7RULxSgaXNnitcp0zAGNnaITwSA9rxOTyrXZ0qS3weC3swPgPEkjRQNoZ4pFM6cr8wQojo8KMGlrbGDuPTPxEKOS0Co/L4xOfbK4jOL4kQC+T6H6xDD8bULpKUblz8YX8Qk0KKXFjnoTC6ZKJsYeMV7K2bGR2uUuaEAAhmUp/nGgUSoF/Bvtt8RGP7HYId4VL2a8dL4SggUlLPa2sTyVHSDFaOacY4xOqKKEsLFxdXkYDk4oulTnLKOk9qOCImSwouFJOYHwMYXi2GotqAzta+rwU4tJUahxKxQWlSHJBAJB8IOz/SL+EqIlgG4CrX+7Qp4LMVSEv4QbnI21gzDLsEMQbny6GJyW6MhxxkioKZ+W4tbrFKTSydnb9W7jaIYgd4kWt4XGzO0UmUoLBKlOl7MLj7eJjUaLhhPKc1MAHsCLgvo/M2kBcQSmVMStDCmog2Yi1QI9vURHhC2KmJZ6yFbqdJHukfCAe0s5kvTUEnnAN6Vhiw87xoqwBHEVBKXuA1QOzEWcZ5iAMbLaak6CZMt0URvo6T8Irwy09xS5mUWIB5indjqLPFuPpUykqvmFPYhw4IORENVGA5+LIpSkqoJWGOaWPL7GKOM41kpSNAUkam4uI94iFBZJsWJa7OS8I1TipQyLFvPIv5Zw8IithPCJpQEg+EqOZIIL29co0/DJYUuohlAgEj1zHm0IcRLqVloMtCpn+N4cYOeEpUq9mBPrc+jPAybCgxc+rMOKshYnNj8/hDLgs0JSb5Ha7bH4QD3TpZiAFW9ND6gxdhgx1CS9wMuh6ZxKYRyiYf5eaGLFm9TGZmjO32IdcUmBEtKUq8cx26CEzWfc3jq/G1E5s7uQEpYSyhmSw8jmfe0NJckHmH2OsLJoClpbw2A6AH5w4Kbqex2+kdFkDP4b9ovkq0AsDA2FN/TaDJSs/rEZFC7EdIskTGazu4+EeTbg+UVSw4HnGk9WYHw9lGGWNw3fSFA5pan5/SFpTzmGcqcyVNtb0hHtDRdGV45JK1CZrqNBvCeYu4Da38ukbriPCDMDoz1GjxiMdhlJXSoENvb2hlfGWTT4aTs8aUKVqbfZjQSe1suSlRXew5XYD6/8xluGBkiWTZVx5wq4zJexZxCwSlLYzdI1+A7cTMVNCO6T3aixVUxTsx1MZvtbMKZ5SN7dYG7OykpnpXdVPN0BGsR7QYkLnLVkBmf2isox81Qqk6th3CZ1KFK0GfmXi/CY11O2ofy2EZVeOUoUpsh7jf1jQcJtnkxpvaEnjrbGi7NXhkFSAd13vkC5Bi7FIpKSA7OFX3a3wgPhCylw7pKQ76fd7w5MoKUoaVOG1+3jjbKAeDnBnIuxSXzy3hOriRMwkipAAFQ8SWte320Xdo1iVLCSSKlU21Gd/WMRIx8yVOLqu+e4+sdGLH5KyUpUzXyApM3lWhSSHFmPTz9Ivm411JqDqvUD93hJPxyJipdCaVAuWPKfIaQDxHFXJcuQw97xnDYb0XcTxLpJGRf9vlAOCUD4s/3b/BijETmAvy/fxiqUwGdsh9+kWUKQnlbNGZnKCWJBD3+9DBmExDAgkZ7W294z8uZVUdC3whpIQCwNgT6hrj0iEolFwe4bEl1BmqN72bQvvDPhrgqKr7kZENqNYU4JCTUFIIUkgOMi+o6RpuEymVSqxa+xBiLewgHGmBw6MwxJGoe9oAnA7lixHlBPEuae2bco6b/QesVrlUlnzA9Cch7R241SSOSXQSfMpU2Y1ffpDCVJ5SxfrqIU4yWyhawOcM1pKRnzEi36f89IoJQiwruILQHO0RRKYZ3HxizJQO8SmMFqTyku1iIDw5IGcFJFle/wgaXlrlCLcLAiucDWOogzDIcj2gOYOYeUGYWcKk6l4PoPobpVcsGu/SJ47Cpm4d1pSVS1ai7K/aK5YFO2sE8JIM0pP5kkEeloeauLY2OVMwuO7uWaSkhLsCDdL9YB4j3ZTzKQoCwU9/UQ07S4alRHU/4jD4lFz7QmGHlvheWhvL4ukIolBtTb0vCmehSjeC+E4Z0rUcrD6x7OmOXDZRd/GWhN0DSk03zIPyhngsSGbTPyhSl7mC8Gh75ZWgT2jY+m37O4lTuGP5T8/Qw+wxIIJVdypLXZ833yjKcFnMbHMWOltDD+QtwCAH16bR581s6ALt1MFKCS2dmyO4OojBY41pqyWDe2YMdD7RYEzA4B5RkYxquHkkU3sSx2zPwjpwypEpRvZHDpdKDd/wAra/e0UcTmgv5WiC1EDlJpFwNbxXPWCnrqIslbsVgVTsnSCcMjKxOcBSfFDfAAAjOzk9XyEUlpCRCpMpTM1ug+9IZyEKB0IYkHprY5tb3ieEA8m99svMwUOWWlTHkJCrXKCAD8QkxyS2y64NcPUlyM2SRaNDhJourZJD6H7+kZ6R/qEu7i50DZHqkiHmFAEtb2C7hj7gecc/sEnSFWHSoLJZxd31LWSTtmS2wiszEpJZ1Kd1KVkH1SNC+p9oYSEOWFyNjlVb3MBFBADJ1ADabv5R0wkznktFZBUWDV3pPUfJUQQPwwCCS/r95xYtyohI9XvnmOv0i+ZIZySUkjTJ8rjWx03h/ImhZ/KqaoB2Nxdx+8EJwiVpzarwE2AUND0Nw8epmglFyMw40ILXh7wiSlSChSSoFRyFm1yyiOSdI05VpCbDYNSyQxAu+4i6TwsopJ/qGmjfIn4RoDwohSi9SnzvePV4QJuDvZrgZO2hziKyfEX5L0ZX/pylXALhtLG2/nFsvAFCy4cAtlez/LKNB35DMk7EtZh0MU8RnrCQtEsk8xqBcBmcHcmCszraNcpOkhcqZSAGfOw1y9ovw0kicFXsofHJ9or4Vg66lzEhKxnUGDdb6aecHolpKkMXBYtd1MWc+UN/kaoLfi0lsy3blQEy+v37xzvGAaR0b+IcrnG5jmeIEdH421Z1zY74GAZKhmxfoN/W0LcRY63J/xDDsxOstGgHxgfiEsgmw6RTk3YE7QAgZwbh1HlAGYbzgesgm2txF0iaxtYdfhDS4CPR/wxagzvfp8xu8aXh8hQUCzpUNBaMxwzEEMXcXL9MmOx6xruGKKlAJAV+nN/IxxTTst6Dp/+jMbZm2jDSFlcxP4gSVKZTggNYZux19o3fFFrlSVVoKCSGBDP+8c0Xiphmju5YmLBJZKHIAObXDdSGi+LciXI2JxiFJUyk3Zmtto2cUTphBzBLX2BjR8QlyyVGYsS5hPKKQnPLJg3prGaxEllkB2B/MGV6gR10iNu9nsi8M8Glwd7/8APtBfBuzsxaSoJLUlXoMveIhFJy+xf6RKU70isUN8AnmLbDPp/wAQfIUWcXDEgPZQNi33rAXDUgrRlddN8vvIwywyXMtQ2IIAyJt845JlQ7BTAwZ8mBOfUN0YQyxgJEuUSwVdXk4a3nFPA+EqWVFKCoClQHU+cGy+Gz0KK5iFhT2ZLinbpoX0aI+7I53qkSEwJZ2BAAN8yCXHmzfCIqTUSAGSf+XPXpHi8AqXddSupDjmIukM77mLe8ID0BJGhN7dNIWUmns48k5cB1SkJZg6jkBdXlbSLJdwykkDQXB6gdY9Ti2sQxDXGZ39IOKlFJIKgo6hQGRci+4b2hL/ALJwV+yiV2fUgELWE+TkDoQPswwlSyjwMmwqawIzZ2YEteL/AOdlrrCCFMp2Tc0lgKkgOADuIsnJSaecBNWThlE2sl83B01izhfTuWJIqlqZKvEpT8pKSEi7sTm42i+VPmEhRcjUaDoFNn0i6UuWgE7P0vsbbj4xDDrqFxUNgAwf+45+kFJId0iKFkkCgB3JJuHzBzyeJ4aVSAGQtjmAGc3Vyg8gLD2i2YUJCuZtAlk2I0AB93hPiuIElQpDgF2IcGzCn1MJOdcQkpjITJTEkAWdqeU53A9/eKpeIkKFAS7ZaN0Baz9IS4fFkKpWGcWl3Solsha7EH2gjHY1SZIUaEKGaCSQHAd3vtlvC4/OT+SFj5PpmP4jSbpCcqY5fjQymjqXa6YSkKJCiAQWdnGZDh20jluPTzH1+/K8dv4/aLS4QwmJKVW/NpDzHSqm6n2f6QgwPjB2MaPiJ5LbGLZPsgQ4JVJYgOYtljLXe3l9TFeG8TvbXo8XYVLkDcK9coZmXRtwdVVzY6DQ7iNb2amFE4MT0J0fL0jGyPCgjMa/SNfwOpjSCVEeZ9I5J/aywb234m6KfCXvlbYPrHO53GClFIKkg592Qkr/ALlM9PQCHHF5gWC5IzFJHM5FncbaQglYYJmJ7wPYGjdsgrZO7x0YVRHJykMJ+BrQhK1M6R3L3WohIKgAc0nIHJxZ4hwuTLmKQiYkOxCXYqWCMiW8SSUkf+QbUC8RE0L7xaSVGkhUzyBASkZAbQfwiQpUwTBzKU7gFqf1Ebb5RWctE4x2bLF4oS8OpANMyigy7tp0DG59ows4F2Lhnzz+841Jwq1fmJZ2qy+9YEXwlcx1Z6knM+gu3WOSMqLi3BpcEf1C3mMxDXhCV2RcEZ7dPS0fYWQiUDWalDJ0lMtIBuVLfJvu8aHh+EQl1FS1gkMGDoBBKWALkFsjeEycCnRrOFlKZISmYATc638gNI9/nJwJL8jOHs7Z3bm3sBCJCFBLqSBf8sw0m9gSzi2kUTKwyUoUSaqipRYPewUTtlCqq/snJXw00ziS5gLhCUnwqSshZ9sjlFWOwgmlSiVVpF7WOrK5RULHK94RSsbSplpRLKkBgFEuGuydDBKuJzvCGUXcEEki9mexJyvaFuP+wlRepMrn8JmVgh1kB0gA3tZIfUFtdorw2EnOAupBBe4fMjZnG7bQSriU5RBRZACnAFReza2GY6vFeN4lPTLUCbkgClNXKHdRUPR2GQGTQHDGK8cUuGjovUFLSSxKEgJHX8rl3cvtFIRLuFS+7cuSpaSAbsQAc8zEcRjQQDLVyj8xcG+an1yyhSvFrapSQkK0WSFa9PrrGlJylo1yb0O5WICTe4IYFbBrZh8yb5R9ip4TMSCqZSXYoNh1U4YD4wrTgiVBJKStOqiTSHYUg6PAmMmd2uUmWtJKwVLQE1agupLupNxZJDO2piigWS1sYT5aczNcDxVGwq05WzEDzJUmWoEJP5bsVacrmwAsbHNojxNSisJrSlucOVKAJ8TUBJUop/USExmsDgVYmVMmy0TyEqQ4U6QvMgspNRAvkb+sMsfsxoZfHkLsHqU4pIYhs6QeYlTgQok4gLvQAopFudw5BADkEkAGxEORgJZlgJUDXeYpf+pUCDU+mopswAhdMx2HwgJQQVZlai6nAtfMDpAe9CP9IE47w9UrChc0EKKiQhSqlirN2y8o5ZxBV7R0Ti5nzZa1KTTYFIVZar/pzHmYwU3AkZv6xTC0mO7oH4dhitQCc9fLWHvG5BSgA5xV2OmAT1PT4CACmp+g2PWDONS1KUGHJuFJq6sCYpP7o0FozsgaenvBstBBRvcn6QGpFJfSzdY+Vi+Zwc9IpVgHcogKDCxD3uPQxpJM0gWzbLQ+kZngckKSHrsGDa+T5xrsECABYE2ycF7Zjwnzjmn3/hW9C5fEhLv3RqJNqLht7RXgDWo5UAB3QUkOTmWL322jRypDKKblgVGhOiWDVKs949wlK0+FSL3SrlJ2FXS+W4hv5CaQhVwlU2YrvETA97Z9GsaWG8HYGSmWwRLKAzkEvXo6nZzmGsLw5Q+XL1TUeQ2uo5gEa9DH0uQtanQgzUlQcrJCU7F1MFDqTkIXyYaQvwuFmBIAmOkBqi7qbw/AkFukezMIak0lSlAWSVMGN3boPjF84zUisKATrSDSDkalLHLfRxb3imVhpqULmoHeLUQHAFSU5Hlbw/1atbKAkwNliklKauUAlywBfOxCmSE5lxcwBiuOy0goZS0sHCXA9QcvR/KIYHBLmD8VyD+TQk5Avcm9iB6RPEYZQllTFCU2IXym2qbXtq2sB+KFbCZWMqIKxQkXUQDU4Goa+3pDuXPl0196gpU2QILG7AKu+WcZ9BCUqqAKVOAWYuHZ2PXaI4JkklLJTLAIuVE1MbVWbLQRBO9HPGTY6mYwJDougOHKrsPZlXGUAyccQXfRr+HqeuUDYyeVzKgklJZ0nPme4AFjl7R9jMOVEAAKUGcHN20D3F8t4RwRKcbexhiMQlnS4dCkqU+T3SSNGYm9rx9MmLWkgLUnJsyz6qUMgSbjV4WzMKtaeWxNirQNm7ZgDTqN4Yy5y0oSJaUpWCVKUoCoOA1TaNf1ENFNDwxyfS+ecQqYRKX3LBmZJdOzn6AAGISOAzHJUqapTg0qmAgP+YBLEFxrBkzHYfDJ5lpUoWZJO9nU7j0hDM7Yy0BSpMosS6lspV9qrsc7RZRfEdaaNP8AyilEOkpQ4KqWBWqxLlRt59Yon4IpmVoXLktb9SlIByUX5j5xkV8Y4jiSVS5SkoGSlgpBfZ8z0iZ7Nz3JxGLQix5cyH1Z7X0N7Q6hXTGkxuLQyasQlkJYhASmttVqzVloRnA6Z02YCuUikFgFzCUJOoCdSPKFisJg8GUzFTK6SWrdRUcropp621aHsntHL7sKmLqsXKUqcvo++QLdI1Ixn5nAcfOW5nS0m4YFSkte5YMfeD8N2akSEiZOUcRNVYVNQ92CUs5Frx4ntSsKKUpNFCSApqtyFKdn8rxCdx5BYmUXGj1Ndmewa/nDtqqNXsznE+ILSZi1EMknVypRvc9BfyIhDxLEUgVl1KuXYAPdhd40WIwklboImK5ypYyuoJBcgaU/vE5nDU01FKUguxWXURZyP0gMAIC8FsNsz/ZaUHXNJyGWz6xdipJWuthnqHHtDeT3dJNTSxbJqjlmWdo9kYMKqCAoWBCrlObMo5F7kAX84PnbtoZLQjTgJqz+o3cHLqW09I+lcC7wtLBB5lE526ADdut42KOFJlpKpne+HNCVNbNNTEUktcfWGGFwqSlAkywEMQ5KSyk3d6wTnmYPmzaFHBuDCWlIUmpwRUkkGpvCQdegvD2WpQlhFNJrR+Kl1K6cqQzgvcv5R4ZSrrryFwAKfMXud2OkEYclSUqSspyJUAE0Ps5JHrtE26dgZ4s90FcgrL2mBl2s9r1WdoCwnEkzq0XZGZmII03YNsBY3g2dORJTS4mMaTVmSBqd8r9ICkT5akFcoUzFrUFO4QRSb3sV5E7esJ2zN0NMBKE40ghCmdlKqDZDm/MLm0LF4qZJmmoS1JCrlRAlFnYhFnDsGMD8ExExBLrQpKRUAk0qJ0NOdL3y2gudxkiQoqlqKiWLCoEm6qgxbTKGTrhqvYVi8eUqVT3sycUkFHdnu1ZuGPjUL5vC/HylyFN3a5d6hMUwU1/0sq36SP8AAM/tUtU8qlCWJtISmtJURVYO7GtyzhtYc4UomGpcpUwoAIUCvu3NypSdSQbXyEFy/YWqBZvHhiAZf6CGZJJfMJLWclyRoPKKMVibMZlUsHPOohnS2vnB3DJU4TJqlKliWU1lQSE90PDypcqUS7AHXWILWlLS0lSAosNSBuspao75AQk4xqyGSLb0KSyVpBISPFfXW6leWukGKw/4YouFkUpOoSbAuMgTt+UQv4igrlp7rUEE/lDM1/7Swj1E+Yruu8AelJuCwepTEPkzQFFUaMa6GyZSxzFgpRJdieoz8z0yi1K0JAEwAElxU9RyudgSf9piE3FggklmSc89yS2rAW/qEWz+EKnTEqMxBIblINYs9h+ZTH5WvE4x8nsWOO3bKDxGWSUsShKkp5jyGYr8g/WphUq9gPKFn/WsOglIUVLUoBa2ckl81WBAOmkNcXLlpCSJTlCTQSnkBVmpzylzqNEiBJXZKRQBMKwSBUtwAo/+2k7u2sdHwWjo4AYDsbPnMrETQEn8gIc/+QJA8w8axGAUlCZaZYpANwqlna76mwvnE+HSxSdgqwcsL6DSC8QssP7voYEpyYtIowGOlSnKgVTSzqUkhAUkXpCqjSf1PexeE/ERNnd4qWAlKyTUxLOS5QCfY6Q54TfGKQbp7upjcOTc3zyHtBPApylzVhRcBTAZAZ7QzkwpUZFHCFLmqEwA2DBRUVEAXUQeQDdsorXwZloJVUw5SkoEsgF8ioBha4d4f4k/hqX+ZKpgSToAs2Gw6R9hEhRNQBsk3GrGFcmEA4dwk3K6kpaoCWQpRN/GCGADCyR6wPMBQgqM0EEgG2uTMLg+7NB1RAQxLkl7l8j+0SlAGfJUQKpiwlZYOoeenpAtMwHJ4cibYTASA6iPy3sDekHzEfSuHywEDvCUusBdFSVKdyTkC1rZQmwmIUrFlKi6bhtGuchq4zzjU8LwctaqVJBT3ay2QcJBe3UAwxgfCcMSmaiauWSpLiWVEKlqa1SUhJFR1vbYXg9HDVLDrmTA1xd02sUggABLPcCAsObTEfloSG0FSXLbOQINVJSk4dSQypkvnLlzn7DoGjNtil0ySEgpllVByRU43uC5sAPeI4HDoJdCWLBT2QFEXaosFF8hdto9TJSmdLSkAJULgdCpvL0jSSsFLGFXMCRWA4NyxDMz2gw6YzmKwiwnmZFKiEoyLdQ5Bc5m0LxJWpVCaElZIBU4BKmAIbMAE+0P+J2loUAApTFRYXtCjDispC+YEqsfIe0CX9jC3H9m0S2AxMyYp2qoFDnJruWLu1ohhJQllV6l2EwNyqZ2qDZ5sRl0hoMBLROWEhglBpDlg5DsHtAmONK1AW5PmsA/AmJyr0Lk4DTpyZktbSwgjJ1cxGhBN9D8IhKxaihRUpXfJB5jqCWBG5a9s4hjpQlzJoQ4HeAM5yINrnKBcNNKpoSTYEN6m+UQk2uHN/JKIfMlpmLUuZQzCvcAfpUS4KiTfRve7h+NKsQlQWBKRUxrSELUBdJ2PhA3ZtIH4QsgtpcXD6q3g3hElKQpYAqly5qkPcBQZixsSOsdMF5R2XxW4+TDuK4qlISEFCiEma5BWGulCms4qUT1YaRkeJ41QXyZlgVnJPMKWADJSAFFs9INnipyrmNNV73ze+Zckwbwi+HKiASyswIXy3f6BJ+Qiw8laJgDLSn9Zugh8yTYkD1vDjALmLJUAOZiX8Rpsxs97Xy0EL+IqP8AMykZJKQSBYH2jUjCorXypsSBbQMw+JjSle2GH1AJ4CUkmup3JYZljkzgQdhuCTpiARNKTmLsSM8mBKX2LvC6TKH/ANtTr841WA/0ANBlEk3ejQq9max8tUpYp035n3zvloMokJ4UFKShIYi6gzsWao75PDjHyQtZqD0yyRc53vbOEMieozKSSUhaEgaAFMNTfQNUz//Z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4" descr="data:image/jpeg;base64,/9j/4AAQSkZJRgABAQAAAQABAAD/2wCEAAkGBxMTEhUUExQWFhQXFxoZFxgYGRweGBkeGx4cHB4cGxsaHSggGholGxgXITEhJSorLi4uFx8zODMsNygtLisBCgoKDg0OGxAQGiwkHxwsLCwsLCwsLCwsLCwsLCwsLCwsLCwsLCwsLCwsLCwsLCwsLCwsLCwsLDcsNyw3NywrLP/AABEIAMsA8AMBIgACEQEDEQH/xAAcAAACAwEBAQEAAAAAAAAAAAAEBQIDBgcBAAj/xAA/EAABAgQEAwYEBAUDAwUAAAABAhEAAxIhBDFBUQUiYQYTMnGBkaGxwfAjQlLRBxRicuEzovEVJIJTY5Kywv/EABkBAAMBAQEAAAAAAAAAAAAAAAECAwAEBf/EACURAAICAwACAgICAwAAAAAAAAABAhEDITESQSIyBFETYRRCcf/aAAwDAQACEQMRAD8AG4CtJStBsrkpO11P52MVz5SApFIpBRzJBcFQN1DZwR7RSjfMgH16e8POOcPMqg6KQCGyyFvMRzVcRyjs+KsRJLjlW9ywte/tC7viuatRLqUoqN9VXiWEkuQgEB1AP5nM9II4shQxMzvAlKnALBgwDAjoRBX1CgOdmT5R1rs/NbDywWskC1xrnHKJ6do65wU1SpQRYBAB2Nob8frEumY/iUuYEzJhIKQtUs6FzcHycD3g7sildAXkFBCUixJEtwW81LPtFHaxae4mAEvyAA5uSt36i3vDvhmGCJqJYtLQU0g53Dn2UAfWKR+xpbFnaSSo8OBF2oUSc3cg+UcxTI5ktuI7FxaS3D54V+UTPUhRaOTrSDMQw5XESyup/wDTJ6Nhx3hCP5GTOSRU/wCId6r/AAb4xR2kwxm8TKUByuim2YKHf2EaHtPICOGAL5lCWmktYFr5dDCrEoUOJyyHcykqTl/6SreVoo0kwDjs7NUlOGKgBXLmKGzJSlKRlmzl+phrJWpU+UDb8JYIctmj6xn+z+JqMhFQNMqkAE5TA9+rW9I10pAM5f8AYx6c5/b4RRcN7FH8QJRVhVNmgiYWOSUEPbXRoK7P4kFDBiiSAAQcyX+IDe8W8QNWHxFY5u7WPMUkhumvrCjsBPIwZcVGtgLbCA/0ZsI45j1SsYhYBpEpljdNVQ8iGUfIGEmJIRieIElycIkgi4yILnY2h12lmUzJiyfCmSUp0JrmOD0KTfpCTD4LuJ/Ek2IGHByYMsKNv6RkID4AxnA0/wDeYd7fipGfUa6R2LiSgkypSRZSlABNjyh7dHIcxxjhKgMThzmO9Q/XmH1jsy1PONKgSjlA8QDl12zyCR6wuLgWW8XkkyZiHzlrcgXyLRwnELsDo0foMTGssZ66H9o/PnEU0uNQ49i30hczMulEiY4LhvKDCeQkQDh5pIybeGAP4avKOeRQ+wagJkknILQT5BQJ+EP/AOI8wqWFFxVKC/IKKj8m9oz0iTXMlo/VMQj/AOSgI0f8RWVilJGQ7tLDTp8YrF/ET9BXbtBOKwQYgBCGGwq+ZpHwg/thLMzh6mV/ozElyLqByPmyop/isqnEYYpsaC3otP7j2g/tlgVdzOUVMO6SaSc2WLn+q/xiy9g9Gbl4gzJWPmKQKkkqUxcDkShLaEhldY2/C0BGGkOwT3aC4Dkcty2rxmOzsh+FYgjwrTN/2htv6c+sbHsjJScJhy5cykv7fKKRC9s4/LJptnG17ThCsLJWCQbMDcXSKiTu4HvGLkeGNNjMQVYZALUgJt1FveOWD+DRRL2LOzoP8xLAD876bHeDO2pAxLm5MtPrmLWyirspKBxKHsA6j6D4Zx72xnKM9Lm6ZYT8VZiD/qBdE5mBQdiOhjr/AGexJVKlU2BQGA0IAcH4xyGXLU3MX2s0dPlzTKwsr8pMpgxbmZIBv/dDYfYrQk7Vun+VrBKlF2GvMD8jGjnYpQSiaxNlANcvMYjTQhI94RdsMR+LhlKBpSkKDDYh/S0PJksS8IlKQtaiElku+YUoj0h09sVlklClSZqHsVTme7hy5/aOOrPMhr+G3nHYuB0GXNP5apjM5sSbvpHJ+FygqfIT+pcsfEffrE832RjqHaSQlWAmoeyJLADN0gZ+xjGcX4kf5mTMyKJMsE2JHKXysfFHS+PoAws5IDDu1i3lHKsRg7SChCm7tAUKb13KgR7Q2Rqxopvhq+yGAmIqWweSaCkhyygCrzIZPxh5gZxmTlh3PdIVT1WpbX/TYGKuytSRNXM8SplTdCkEXj7g2CoxU5QsVSpSk7XK6h5At7xVPQJWgvjoSMLOJuRLW270l2hD2ICUS5CS4M2UV+aklnbYBTRpONJK5C5bgKWkpciwexLa2jOycciQmVJQK1S0kJWzHYm2QyiGTPCD2xo4pS2Mp8kTZuIWqw7pMpL/AKiFE+xIheuUnvZkxa+abh0yVJT0zUDvEMTi1L8RboGe8U4eTrp5fUxw5fy5P6nTHAl0qkdmcIFBXOSFBQdTBwxD2bMZRpMLiEpUSG1e2/WEq8clKcweliR6AEmKVcRJUKXHry/fRoks2Ttj+ETXLxoUGIscxv5giOc8X7CzlLUZapdJUopFwwKiQHZso0ErEKzv0JLv5NF0jFTHcgU7guT6Fmh/8mb6T/hicwxnAp+HLTZZFncXHuI+SRSoWyOsdZTigqxBY5hQsfeMvx3sgf8AUwoCkkGqWfFf9ByPkYeOVS6JOFGQ4VLqnSEgkEzUXGeYy9IcdtVg4ubT4UqSB1YJf4wtwE0yMRKUpJeXMSSlr+UWrw6ppn1+NMqZMOjKqDD0J+EdMdqiCRof4mT6sThkpuoA22KloAH+34w77ZSlTUKVMWlMpK6AwZ3d3OrKSn4wi/iXLCsVhW5VLSAVDR1gJPpGs7aYL/tQgKAFaAHFsy/zeOj9iijs2lX/AEUm7GVNJFrPVaGPZVa04OQQFKeUlwVBhmzRn+ymOq4JiB+kTPZQq/8A1Gx7NpSnAySWNMlJV6B4eLQ3s41JyN8oLTMUmWUvYkKHlkR8YW4EX2braGyZYKARuQRHHD2iiYf2OxKUYlyHcEAaEnQxd/EApViUMA4QHbqXhNw10zg1i7/CJ8axRVPNT3AL7sIe/jRkBYhRYcoaz3P0jqPDsPWjDFVShQkkEhhSl3HqUxzFR5fXeOi9hlvLSoKPKhKA4sS5KvTwj0hsDttCzv0DdqsLXiJEogprB6n22zhzgZxnJlqHhQkADJykJKz7gAesBcbxLcQwpW4CHPu/uIl2cxSVIqXyy0JPLVZTlyojXSzw8XtiSsK4fikmTMQ1MpK5oOykmpQpbpr0jmHZ7DKXiJJGSFoWs5UhJBufeNkmZXIlGUklwZRD2GZCm6PGf4ikSZfcyrj8ymuo6+kc/wCRkSr9lcWPyZp+Pdt0qdCLA9bwgRj1PUCTu2mcZ2VKURt/c/zg04shgVBOQycfPKOOc5TZ2xiorRoJPHVoIDm/t9tDjhfahyFLDKCaH6Ev9IwOLxagA13P+W6H9osw867lRAe/k37wVOUfYHFPp0PESZk5yqYAjSkuYqk8PQlxUSTubewhHw/iQAADtvBc7Fg3Tm4t9Yk230Iz7pCfFT0F48nTibVFIbIAX9YQYjiLCrV/KI4TiClFmL6gn5CFoNjcgMSkl9QbPpbaKi7gVLBF2OR+N/eKf5qkip7/AJaSPsx6ucFPzApb1T5gsFDyvDIVns1IlvSk3zFIPsbGKhi1FilJcZhr9bEv7R4tymlRdZsSkOFDpv8AAwNjSE5MXcNcE2y20ggGK8YAAtAVu2oP9rgv0aGXCuKIXdLjQhiB6vkd3jLS8QPEQ4Fic1EDMHysfIw1moQSCbl7HO+l9jo8ajDvjXBkT1Imp5Z0tQUhWYJTcBQ1vrGH4fgVAYsTAxSmUhT7rmB26kJMbnC4wEDb4332hN2y4bUgz5ZNyjvRuEPSrzFR946cc6IZIe0Ddu8QhXEsMAoMgygb2T+I7ewh72w4xLQhKf8AUAmkkDoFOCfMj2jmHE8QRPlqsVVIUSRmXf6Q543iu8VMU/iKjsATtHbZz1ohwHEdzw3FoWeZUmQpN7kKKg8afs3jK/wyQiUES6iDkEgW81H5GMBiJxVLQmrOUhJfM0mwB2DwxkzwnldsumT/ALwVKjPouwSXPpDDCzLEM2RELsKRV7wzwSmqII6giOTH9mOVYdR7xDm2Rgficwd6x0tEpimUOh+sV4sPMWoaEAerxRGuiRIpN3jY9mcaZchmZWlQPrCDguLlyUzZyw5QkUg5VF7nyjzC9ve9A72lSSWYn5QkJuEmyqxt7GfHcYZs2USbhLZ7PH3eLnKoAJAYMwAYaHQDzivivaDDoCVJlIWLghQuCOseYLtUiahpaEy36a/WFlnq6QVhd7HOEolJIqqWrOm6UjYbxV/IIWLuBqSAB83jK4jiM4TCFLJtYJDD2gHFY6cqwt5xyPynK2XilA02MXhkEB6ybOWoHpv1jxeFwcspKxUrYFh0qIufeOb8RxE2UQpaTbJ3APrC9fHlqUVKVbzi0MMpbsDkdSmy8LNQs4f8JYHgHgUw1fWM4mfd9GNmZ8oW9hJtU5alKZJtc6nSNDxDClCgWsAXy+ELki4yoydl0nQvZ77MMm+MNMNNGej20vv0EZ3C4oMLGx2Hp5f5g/BYklRzAtbly9YnQw770C1IUerORBEzC8taRfUjP02gKT4GVZuvXfSL+HIUl6rJI0N3L6GNRjw4xJsWBuGYVe+cVLxiWNJ7taWBq5gQbCrYHJ9Ir4jKIKg1Rz5EqKfUkMD6xTg7vWjmbMWUUnNwzFvNjGFC5U2aoLllKVXBS5YgaspOoO7RfeghfiFwWI96vZxA6VKEtKmKVoeoAvU2XqU3YxBE8VAAsgnlYuObxJ6PZSfIiMYonzVElApJ0Y+IZhiLhx8YngcYF8i+YUv1AsQSzaE3AzSYXpLLBduY1OHChoR+nc+UW4LEy1soCmY6hzHxACg0q1bltGMajCzXJQTmMzr6iGuEm8tKw+hBvn5aRmcFOACQ7H39hDXCYguMnBuNwIN1s1XoxPajAmXiED8hpoO49NXeJz5ZpI6Q37UygqVKW5BQvlt+oi3o3xhHijYZkf5juwz84nHkj4uhUBUlA1SSPjDhMoDMh9oUJLOBpMJ9y8NKhU+V3PWLR6SYtw81NmPvaGeF/N5XhVJRZzp6wx4eWL/qGUcvJFSOLl2Gj3Bj5ElpaybkKQ0FTEgA1ZWihajQoEhumnnD+wornSq0KQ7VBrxzfEVSZikag3EdKlaNcwr7XcOVPxSEMLkAkAP1JI6PGjJRlseO+C7s6heJfNMsWJexOrdWja8NwoBZCmAyvYjyhXgCgEJSDLlpYB+n1O8O8Hj02ShIHzPvnHPP5MuuCftPgZiSlSbsS46GPsLKSRdT+sPMSSpTnIZj/EJJmBMsuLDbMD/F4FBskvDLyuU7KPK3UMXhNjuy+Hm2Qrupu2aVHZtPMQ0m1IZQU6X9oqlTpcxaQfEkmkkXctfqOkNByhxgdCPhOF7uaqTM5VA7hnGTGN53IWCVDRju+vvCbtJwsqSJ0kIKgQVH9Q1tpDXAzXoUbhQZQfUZQMjvYY0hFPFK6Q5Bdsn8viIYcNwoBuMmDGxuOmYgHi6FJmsCbFw2bPf4QxwE9Naa/CtIKQDcEWsdDlaJmG7AODylndwUndzo2cC8PcrUgm4a5aoO9nObH5iCMLKBQBUbBTKIBt6Z5GF8oNMSAxIJY1fiAA5NcKAJPlG6YNmcc7pXdlTEOwzPkRoRtBC5i1jwoWkZqSeZNnBAIzGbAwh4rWtu7pIW4Kn5kqGhDXfrAnD8YUKQo6pO4LBnB8iT7iM4msfInFCkgsQSEhjp4gR7KDdYW41aJQFiopJdrFkqdL9M4JxhSSLqKapZD5gKKgPYqhdj5jDvlXdJCm1GtvX5xkjA0/iHdlAL1I5crGohv2guXLqCkOxCiuWpObPzAp1YtChSu8TSOYglSP6gGLP7+UMuDzAS7XAf+oEb+kM1SMMsOAlQTu6gxfqoDzF/SNJgsSlTKADVMfPf1+pjKYpL86bUl0jIPex6EWhhwtbh2syXBycO3zMTkjDbjyXkEsCmpL7i94yc0mnLTL1jVY/D1yVl7VJUxysb+jRl1pSzE2teOv8AF+py5/sL5wZRGhYwzlywL/ZhXikvMQEnQfftDIrBJpy+7x1Ig1YrlNB8j8sLJfpBkglgXyMc7RULxSgaXNnitcp0zAGNnaITwSA9rxOTyrXZ0qS3weC3swPgPEkjRQNoZ4pFM6cr8wQojo8KMGlrbGDuPTPxEKOS0Co/L4xOfbK4jOL4kQC+T6H6xDD8bULpKUblz8YX8Qk0KKXFjnoTC6ZKJsYeMV7K2bGR2uUuaEAAhmUp/nGgUSoF/Bvtt8RGP7HYId4VL2a8dL4SggUlLPa2sTyVHSDFaOacY4xOqKKEsLFxdXkYDk4oulTnLKOk9qOCImSwouFJOYHwMYXi2GotqAzta+rwU4tJUahxKxQWlSHJBAJB8IOz/SL+EqIlgG4CrX+7Qp4LMVSEv4QbnI21gzDLsEMQbny6GJyW6MhxxkioKZ+W4tbrFKTSydnb9W7jaIYgd4kWt4XGzO0UmUoLBKlOl7MLj7eJjUaLhhPKc1MAHsCLgvo/M2kBcQSmVMStDCmog2Yi1QI9vURHhC2KmJZ6yFbqdJHukfCAe0s5kvTUEnnAN6Vhiw87xoqwBHEVBKXuA1QOzEWcZ5iAMbLaak6CZMt0URvo6T8Irwy09xS5mUWIB5indjqLPFuPpUykqvmFPYhw4IORENVGA5+LIpSkqoJWGOaWPL7GKOM41kpSNAUkam4uI94iFBZJsWJa7OS8I1TipQyLFvPIv5Zw8IithPCJpQEg+EqOZIIL29co0/DJYUuohlAgEj1zHm0IcRLqVloMtCpn+N4cYOeEpUq9mBPrc+jPAybCgxc+rMOKshYnNj8/hDLgs0JSb5Ha7bH4QD3TpZiAFW9ND6gxdhgx1CS9wMuh6ZxKYRyiYf5eaGLFm9TGZmjO32IdcUmBEtKUq8cx26CEzWfc3jq/G1E5s7uQEpYSyhmSw8jmfe0NJckHmH2OsLJoClpbw2A6AH5w4Kbqex2+kdFkDP4b9ovkq0AsDA2FN/TaDJSs/rEZFC7EdIskTGazu4+EeTbg+UVSw4HnGk9WYHw9lGGWNw3fSFA5pan5/SFpTzmGcqcyVNtb0hHtDRdGV45JK1CZrqNBvCeYu4Da38ukbriPCDMDoz1GjxiMdhlJXSoENvb2hlfGWTT4aTs8aUKVqbfZjQSe1suSlRXew5XYD6/8xluGBkiWTZVx5wq4zJexZxCwSlLYzdI1+A7cTMVNCO6T3aixVUxTsx1MZvtbMKZ5SN7dYG7OykpnpXdVPN0BGsR7QYkLnLVkBmf2isox81Qqk6th3CZ1KFK0GfmXi/CY11O2ofy2EZVeOUoUpsh7jf1jQcJtnkxpvaEnjrbGi7NXhkFSAd13vkC5Bi7FIpKSA7OFX3a3wgPhCylw7pKQ76fd7w5MoKUoaVOG1+3jjbKAeDnBnIuxSXzy3hOriRMwkipAAFQ8SWte320Xdo1iVLCSSKlU21Gd/WMRIx8yVOLqu+e4+sdGLH5KyUpUzXyApM3lWhSSHFmPTz9Ivm411JqDqvUD93hJPxyJipdCaVAuWPKfIaQDxHFXJcuQw97xnDYb0XcTxLpJGRf9vlAOCUD4s/3b/BijETmAvy/fxiqUwGdsh9+kWUKQnlbNGZnKCWJBD3+9DBmExDAgkZ7W294z8uZVUdC3whpIQCwNgT6hrj0iEolFwe4bEl1BmqN72bQvvDPhrgqKr7kZENqNYU4JCTUFIIUkgOMi+o6RpuEymVSqxa+xBiLewgHGmBw6MwxJGoe9oAnA7lixHlBPEuae2bco6b/QesVrlUlnzA9Cch7R241SSOSXQSfMpU2Y1ffpDCVJ5SxfrqIU4yWyhawOcM1pKRnzEi36f89IoJQiwruILQHO0RRKYZ3HxizJQO8SmMFqTyku1iIDw5IGcFJFle/wgaXlrlCLcLAiucDWOogzDIcj2gOYOYeUGYWcKk6l4PoPobpVcsGu/SJ47Cpm4d1pSVS1ai7K/aK5YFO2sE8JIM0pP5kkEeloeauLY2OVMwuO7uWaSkhLsCDdL9YB4j3ZTzKQoCwU9/UQ07S4alRHU/4jD4lFz7QmGHlvheWhvL4ukIolBtTb0vCmehSjeC+E4Z0rUcrD6x7OmOXDZRd/GWhN0DSk03zIPyhngsSGbTPyhSl7mC8Gh75ZWgT2jY+m37O4lTuGP5T8/Qw+wxIIJVdypLXZ833yjKcFnMbHMWOltDD+QtwCAH16bR581s6ALt1MFKCS2dmyO4OojBY41pqyWDe2YMdD7RYEzA4B5RkYxquHkkU3sSx2zPwjpwypEpRvZHDpdKDd/wAra/e0UcTmgv5WiC1EDlJpFwNbxXPWCnrqIslbsVgVTsnSCcMjKxOcBSfFDfAAAjOzk9XyEUlpCRCpMpTM1ug+9IZyEKB0IYkHprY5tb3ieEA8m99svMwUOWWlTHkJCrXKCAD8QkxyS2y64NcPUlyM2SRaNDhJourZJD6H7+kZ6R/qEu7i50DZHqkiHmFAEtb2C7hj7gecc/sEnSFWHSoLJZxd31LWSTtmS2wiszEpJZ1Kd1KVkH1SNC+p9oYSEOWFyNjlVb3MBFBADJ1ADabv5R0wkznktFZBUWDV3pPUfJUQQPwwCCS/r95xYtyohI9XvnmOv0i+ZIZySUkjTJ8rjWx03h/ImhZ/KqaoB2Nxdx+8EJwiVpzarwE2AUND0Nw8epmglFyMw40ILXh7wiSlSChSSoFRyFm1yyiOSdI05VpCbDYNSyQxAu+4i6TwsopJ/qGmjfIn4RoDwohSi9SnzvePV4QJuDvZrgZO2hziKyfEX5L0ZX/pylXALhtLG2/nFsvAFCy4cAtlez/LKNB35DMk7EtZh0MU8RnrCQtEsk8xqBcBmcHcmCszraNcpOkhcqZSAGfOw1y9ovw0kicFXsofHJ9or4Vg66lzEhKxnUGDdb6aecHolpKkMXBYtd1MWc+UN/kaoLfi0lsy3blQEy+v37xzvGAaR0b+IcrnG5jmeIEdH421Z1zY74GAZKhmxfoN/W0LcRY63J/xDDsxOstGgHxgfiEsgmw6RTk3YE7QAgZwbh1HlAGYbzgesgm2txF0iaxtYdfhDS4CPR/wxagzvfp8xu8aXh8hQUCzpUNBaMxwzEEMXcXL9MmOx6xruGKKlAJAV+nN/IxxTTst6Dp/+jMbZm2jDSFlcxP4gSVKZTggNYZux19o3fFFrlSVVoKCSGBDP+8c0Xiphmju5YmLBJZKHIAObXDdSGi+LciXI2JxiFJUyk3Zmtto2cUTphBzBLX2BjR8QlyyVGYsS5hPKKQnPLJg3prGaxEllkB2B/MGV6gR10iNu9nsi8M8Glwd7/8APtBfBuzsxaSoJLUlXoMveIhFJy+xf6RKU70isUN8AnmLbDPp/wAQfIUWcXDEgPZQNi33rAXDUgrRlddN8vvIwywyXMtQ2IIAyJt845JlQ7BTAwZ8mBOfUN0YQyxgJEuUSwVdXk4a3nFPA+EqWVFKCoClQHU+cGy+Gz0KK5iFhT2ZLinbpoX0aI+7I53qkSEwJZ2BAAN8yCXHmzfCIqTUSAGSf+XPXpHi8AqXddSupDjmIukM77mLe8ID0BJGhN7dNIWUmns48k5cB1SkJZg6jkBdXlbSLJdwykkDQXB6gdY9Ti2sQxDXGZ39IOKlFJIKgo6hQGRci+4b2hL/ALJwV+yiV2fUgELWE+TkDoQPswwlSyjwMmwqawIzZ2YEteL/AOdlrrCCFMp2Tc0lgKkgOADuIsnJSaecBNWThlE2sl83B01izhfTuWJIqlqZKvEpT8pKSEi7sTm42i+VPmEhRcjUaDoFNn0i6UuWgE7P0vsbbj4xDDrqFxUNgAwf+45+kFJId0iKFkkCgB3JJuHzBzyeJ4aVSAGQtjmAGc3Vyg8gLD2i2YUJCuZtAlk2I0AB93hPiuIElQpDgF2IcGzCn1MJOdcQkpjITJTEkAWdqeU53A9/eKpeIkKFAS7ZaN0Baz9IS4fFkKpWGcWl3Solsha7EH2gjHY1SZIUaEKGaCSQHAd3vtlvC4/OT+SFj5PpmP4jSbpCcqY5fjQymjqXa6YSkKJCiAQWdnGZDh20jluPTzH1+/K8dv4/aLS4QwmJKVW/NpDzHSqm6n2f6QgwPjB2MaPiJ5LbGLZPsgQ4JVJYgOYtljLXe3l9TFeG8TvbXo8XYVLkDcK9coZmXRtwdVVzY6DQ7iNb2amFE4MT0J0fL0jGyPCgjMa/SNfwOpjSCVEeZ9I5J/aywb234m6KfCXvlbYPrHO53GClFIKkg592Qkr/ALlM9PQCHHF5gWC5IzFJHM5FncbaQglYYJmJ7wPYGjdsgrZO7x0YVRHJykMJ+BrQhK1M6R3L3WohIKgAc0nIHJxZ4hwuTLmKQiYkOxCXYqWCMiW8SSUkf+QbUC8RE0L7xaSVGkhUzyBASkZAbQfwiQpUwTBzKU7gFqf1Ebb5RWctE4x2bLF4oS8OpANMyigy7tp0DG59ows4F2Lhnzz+841Jwq1fmJZ2qy+9YEXwlcx1Z6knM+gu3WOSMqLi3BpcEf1C3mMxDXhCV2RcEZ7dPS0fYWQiUDWalDJ0lMtIBuVLfJvu8aHh+EQl1FS1gkMGDoBBKWALkFsjeEycCnRrOFlKZISmYATc638gNI9/nJwJL8jOHs7Z3bm3sBCJCFBLqSBf8sw0m9gSzi2kUTKwyUoUSaqipRYPewUTtlCqq/snJXw00ziS5gLhCUnwqSshZ9sjlFWOwgmlSiVVpF7WOrK5RULHK94RSsbSplpRLKkBgFEuGuydDBKuJzvCGUXcEEki9mexJyvaFuP+wlRepMrn8JmVgh1kB0gA3tZIfUFtdorw2EnOAupBBe4fMjZnG7bQSriU5RBRZACnAFReza2GY6vFeN4lPTLUCbkgClNXKHdRUPR2GQGTQHDGK8cUuGjovUFLSSxKEgJHX8rl3cvtFIRLuFS+7cuSpaSAbsQAc8zEcRjQQDLVyj8xcG+an1yyhSvFrapSQkK0WSFa9PrrGlJylo1yb0O5WICTe4IYFbBrZh8yb5R9ip4TMSCqZSXYoNh1U4YD4wrTgiVBJKStOqiTSHYUg6PAmMmd2uUmWtJKwVLQE1agupLupNxZJDO2piigWS1sYT5aczNcDxVGwq05WzEDzJUmWoEJP5bsVacrmwAsbHNojxNSisJrSlucOVKAJ8TUBJUop/USExmsDgVYmVMmy0TyEqQ4U6QvMgspNRAvkb+sMsfsxoZfHkLsHqU4pIYhs6QeYlTgQok4gLvQAopFudw5BADkEkAGxEORgJZlgJUDXeYpf+pUCDU+mopswAhdMx2HwgJQQVZlai6nAtfMDpAe9CP9IE47w9UrChc0EKKiQhSqlirN2y8o5ZxBV7R0Ti5nzZa1KTTYFIVZar/pzHmYwU3AkZv6xTC0mO7oH4dhitQCc9fLWHvG5BSgA5xV2OmAT1PT4CACmp+g2PWDONS1KUGHJuFJq6sCYpP7o0FozsgaenvBstBBRvcn6QGpFJfSzdY+Vi+Zwc9IpVgHcogKDCxD3uPQxpJM0gWzbLQ+kZngckKSHrsGDa+T5xrsECABYE2ycF7Zjwnzjmn3/hW9C5fEhLv3RqJNqLht7RXgDWo5UAB3QUkOTmWL322jRypDKKblgVGhOiWDVKs949wlK0+FSL3SrlJ2FXS+W4hv5CaQhVwlU2YrvETA97Z9GsaWG8HYGSmWwRLKAzkEvXo6nZzmGsLw5Q+XL1TUeQ2uo5gEa9DH0uQtanQgzUlQcrJCU7F1MFDqTkIXyYaQvwuFmBIAmOkBqi7qbw/AkFukezMIak0lSlAWSVMGN3boPjF84zUisKATrSDSDkalLHLfRxb3imVhpqULmoHeLUQHAFSU5Hlbw/1atbKAkwNliklKauUAlywBfOxCmSE5lxcwBiuOy0goZS0sHCXA9QcvR/KIYHBLmD8VyD+TQk5Avcm9iB6RPEYZQllTFCU2IXym2qbXtq2sB+KFbCZWMqIKxQkXUQDU4Goa+3pDuXPl0196gpU2QILG7AKu+WcZ9BCUqqAKVOAWYuHZ2PXaI4JkklLJTLAIuVE1MbVWbLQRBO9HPGTY6mYwJDougOHKrsPZlXGUAyccQXfRr+HqeuUDYyeVzKgklJZ0nPme4AFjl7R9jMOVEAAKUGcHN20D3F8t4RwRKcbexhiMQlnS4dCkqU+T3SSNGYm9rx9MmLWkgLUnJsyz6qUMgSbjV4WzMKtaeWxNirQNm7ZgDTqN4Yy5y0oSJaUpWCVKUoCoOA1TaNf1ENFNDwxyfS+ecQqYRKX3LBmZJdOzn6AAGISOAzHJUqapTg0qmAgP+YBLEFxrBkzHYfDJ5lpUoWZJO9nU7j0hDM7Yy0BSpMosS6lspV9qrsc7RZRfEdaaNP8AyilEOkpQ4KqWBWqxLlRt59Yon4IpmVoXLktb9SlIByUX5j5xkV8Y4jiSVS5SkoGSlgpBfZ8z0iZ7Nz3JxGLQix5cyH1Z7X0N7Q6hXTGkxuLQyasQlkJYhASmttVqzVloRnA6Z02YCuUikFgFzCUJOoCdSPKFisJg8GUzFTK6SWrdRUcropp621aHsntHL7sKmLqsXKUqcvo++QLdI1Ixn5nAcfOW5nS0m4YFSkte5YMfeD8N2akSEiZOUcRNVYVNQ92CUs5Frx4ntSsKKUpNFCSApqtyFKdn8rxCdx5BYmUXGj1Ndmewa/nDtqqNXsznE+ILSZi1EMknVypRvc9BfyIhDxLEUgVl1KuXYAPdhd40WIwklboImK5ypYyuoJBcgaU/vE5nDU01FKUguxWXURZyP0gMAIC8FsNsz/ZaUHXNJyGWz6xdipJWuthnqHHtDeT3dJNTSxbJqjlmWdo9kYMKqCAoWBCrlObMo5F7kAX84PnbtoZLQjTgJqz+o3cHLqW09I+lcC7wtLBB5lE526ADdut42KOFJlpKpne+HNCVNbNNTEUktcfWGGFwqSlAkywEMQ5KSyk3d6wTnmYPmzaFHBuDCWlIUmpwRUkkGpvCQdegvD2WpQlhFNJrR+Kl1K6cqQzgvcv5R4ZSrrryFwAKfMXud2OkEYclSUqSspyJUAE0Ps5JHrtE26dgZ4s90FcgrL2mBl2s9r1WdoCwnEkzq0XZGZmII03YNsBY3g2dORJTS4mMaTVmSBqd8r9ICkT5akFcoUzFrUFO4QRSb3sV5E7esJ2zN0NMBKE40ghCmdlKqDZDm/MLm0LF4qZJmmoS1JCrlRAlFnYhFnDsGMD8ExExBLrQpKRUAk0qJ0NOdL3y2gudxkiQoqlqKiWLCoEm6qgxbTKGTrhqvYVi8eUqVT3sycUkFHdnu1ZuGPjUL5vC/HylyFN3a5d6hMUwU1/0sq36SP8AAM/tUtU8qlCWJtISmtJURVYO7GtyzhtYc4UomGpcpUwoAIUCvu3NypSdSQbXyEFy/YWqBZvHhiAZf6CGZJJfMJLWclyRoPKKMVibMZlUsHPOohnS2vnB3DJU4TJqlKliWU1lQSE90PDypcqUS7AHXWILWlLS0lSAosNSBuspao75AQk4xqyGSLb0KSyVpBISPFfXW6leWukGKw/4YouFkUpOoSbAuMgTt+UQv4igrlp7rUEE/lDM1/7Swj1E+Yruu8AelJuCwepTEPkzQFFUaMa6GyZSxzFgpRJdieoz8z0yi1K0JAEwAElxU9RyudgSf9piE3FggklmSc89yS2rAW/qEWz+EKnTEqMxBIblINYs9h+ZTH5WvE4x8nsWOO3bKDxGWSUsShKkp5jyGYr8g/WphUq9gPKFn/WsOglIUVLUoBa2ckl81WBAOmkNcXLlpCSJTlCTQSnkBVmpzylzqNEiBJXZKRQBMKwSBUtwAo/+2k7u2sdHwWjo4AYDsbPnMrETQEn8gIc/+QJA8w8axGAUlCZaZYpANwqlna76mwvnE+HSxSdgqwcsL6DSC8QssP7voYEpyYtIowGOlSnKgVTSzqUkhAUkXpCqjSf1PexeE/ERNnd4qWAlKyTUxLOS5QCfY6Q54TfGKQbp7upjcOTc3zyHtBPApylzVhRcBTAZAZ7QzkwpUZFHCFLmqEwA2DBRUVEAXUQeQDdsorXwZloJVUw5SkoEsgF8ioBha4d4f4k/hqX+ZKpgSToAs2Gw6R9hEhRNQBsk3GrGFcmEA4dwk3K6kpaoCWQpRN/GCGADCyR6wPMBQgqM0EEgG2uTMLg+7NB1RAQxLkl7l8j+0SlAGfJUQKpiwlZYOoeenpAtMwHJ4cibYTASA6iPy3sDekHzEfSuHywEDvCUusBdFSVKdyTkC1rZQmwmIUrFlKi6bhtGuchq4zzjU8LwctaqVJBT3ay2QcJBe3UAwxgfCcMSmaiauWSpLiWVEKlqa1SUhJFR1vbYXg9HDVLDrmTA1xd02sUggABLPcCAsObTEfloSG0FSXLbOQINVJSk4dSQypkvnLlzn7DoGjNtil0ySEgpllVByRU43uC5sAPeI4HDoJdCWLBT2QFEXaosFF8hdto9TJSmdLSkAJULgdCpvL0jSSsFLGFXMCRWA4NyxDMz2gw6YzmKwiwnmZFKiEoyLdQ5Bc5m0LxJWpVCaElZIBU4BKmAIbMAE+0P+J2loUAApTFRYXtCjDispC+YEqsfIe0CX9jC3H9m0S2AxMyYp2qoFDnJruWLu1ohhJQllV6l2EwNyqZ2qDZ5sRl0hoMBLROWEhglBpDlg5DsHtAmONK1AW5PmsA/AmJyr0Lk4DTpyZktbSwgjJ1cxGhBN9D8IhKxaihRUpXfJB5jqCWBG5a9s4hjpQlzJoQ4HeAM5yINrnKBcNNKpoSTYEN6m+UQk2uHN/JKIfMlpmLUuZQzCvcAfpUS4KiTfRve7h+NKsQlQWBKRUxrSELUBdJ2PhA3ZtIH4QsgtpcXD6q3g3hElKQpYAqly5qkPcBQZixsSOsdMF5R2XxW4+TDuK4qlISEFCiEma5BWGulCms4qUT1YaRkeJ41QXyZlgVnJPMKWADJSAFFs9INnipyrmNNV73ze+Zckwbwi+HKiASyswIXy3f6BJ+Qiw8laJgDLSn9Zugh8yTYkD1vDjALmLJUAOZiX8Rpsxs97Xy0EL+IqP8AMykZJKQSBYH2jUjCorXypsSBbQMw+JjSle2GH1AJ4CUkmup3JYZljkzgQdhuCTpiARNKTmLsSM8mBKX2LvC6TKH/ANtTr841WA/0ANBlEk3ejQq9max8tUpYp035n3zvloMokJ4UFKShIYi6gzsWao75PDjHyQtZqD0yyRc53vbOEMieozKSSUhaEgaAFMNTfQNUz//Z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83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775" y="2721293"/>
            <a:ext cx="3016844" cy="255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AutoShape 17" descr="data:image/jpeg;base64,/9j/4AAQSkZJRgABAQAAAQABAAD/2wCEAAkGBxQTEhUUExQVFRUWFxoVFxcXFxgWFhcXGBgXFxYYGBUaHCggGBwlHBUVITEhJSkrLi4uFx8zODMsNygtLisBCgoKDg0OGxAQGywkICQsLCwvLCwsLCwsLCwsLCwsLCwsLCwsLCwsLCwsLCwsLCwsLCwsLCwsLCwsLCwsLCwsLP/AABEIALIBGwMBIgACEQEDEQH/xAAbAAACAgMBAAAAAAAAAAAAAAAFBgMEAQIHAP/EADwQAAEDAgQEAwUHAwMFAQAAAAECAxEABAUSITEGQVFhEyJxMoGRobEHFEJSwdHwI+HxFWJyFjOCkrIk/8QAGQEAAwEBAQAAAAAAAAAAAAAAAQIDAAQF/8QALBEAAgICAgAFAgYDAQAAAAAAAAECEQMhEjEEEyJBUTLwI2FxgZHhQqHBUv/aAAwDAQACEQMRAD8Aq4FbtqCiYhKCs76wQDJAJAElRgEwk+tFLDhxDi3HFILbYTkSFZ05nMoSVBJJWfOpMIk+1E6EUEwLGFW6EeRCi2pS0lWbdQAOYBQCtBGvU1cxLjxQQPI0fKEQQvkFJmQuZhZ5767615ySTo51XQu8QB1teRba0JmAopISoxPlVEK010oK80VQE8zRbivHHL1SHHIBQkpAT7AlRV5U/h0yp/8AAUEwokupHerqKirXsar2g9eNhlkJG5qfC2MjZUdzUuI2+ZSAaxiDmVMCuXlar5BewYyord9KziKtas4KxqTUGKMqzQBT2udC2VLJMK0q1xCmUJNWMIstyal4mtz4Yrc/xEFCjMUzcPW3iIPrS4q3VTPwldeH5VVbM/RoegyLfKn0rFndIKVaiRVTE71xSihoSSNPqflSih1cqImZIUOhrnx4OUfUHjWwjjeLlQKY2O9LYWZ3161adcM61AqDXZCKiqQyJ33JAlU1owspIKd6rFJqa0ehQmmrQ3sHGnPEUPFGlYvV+EqWxFWi0p5I8NJJ/nOiLPCTikjxXQnsNSK5uUY9/wAGx45z6QuOXbitSay1brXTxZ4JbN6EA6bqVM+6iDLDI2CBy25VN+IivpR0rwcn20c9bt1DeZq23grqxog/Snr7s3MwkmOlSqUNo0ikfiX7Bj4He2c7/wCnbhMlKJ7SJ+FCrq3cCoWlQPQiK6g8hB5D3UFx11LTZU4MyZgD8WY7QafH4lt1Q0/CJK0xMs7XWSKkxJ6ExVy7bKNdwRKT2P60DuHCtWtdEfXK2cDT5UzVb3lqO3fKTNSi171F4OsVbQU0F0uBxPehyhBitmmSkyDUVwvWaSKpgXejR6a0Qa1LlYmqFEErR4JSe9USmtAa2C6CjRg+m/8ALBNUX3s1YZtJ1J0plsrNpCZiTUpSjjI6TFvK4rQA1dsLVTago0ZubxCRoBQW5vs1Kpyl7Gv4DNtfhT2p5VauFJLgBOlKTYJOYaRzrZ19ajMnTnSPBvTFHQOoQrtVO8uU+KOlKyrlaue1bhajqaC8PW7FGy1vEgkTUePXAUgRS4lwxNZRczpNKsNOwo2SJ51ZaJFRptArUb1Gtt1J2kVXsokmO/BvhFwZh5xqk9eu/wClAuPLM27/AN6YAKFaOoI8p7kcvWpOG71bbiJTKZg6ElM8xGtNeJtBWZKkiCOe3qDQcnBWdWGPJcWciv75t1QUgFEjVJMwex6Vo23Ipgx/hUZkqbBk+0E7HooDlXsDaRaqUXcrZGgziTPWPhrTefFxuP8AAz8PK66K+F4C+4NGlR+YiB8TRa24fZa1eAKuiloSkH0ma2usbQ77Cbq4/wCOZtvfqIqS2slFOY27Dc/hclavUqqMsz99ff6lMfh4p62Fm70BP9NtEciFJOnxqsb9eoIn1TPfcGKDXDje2iXAdA2dD+o5Viycf/EFOzyCUEDsVKik9NWW30MLbwmC0SeULTPTaamJQIzNOJB5xp8RS5c3CEkeLYuDnmRBj/0Nb2uKW4IDVw8yr8rhMdfZWIoOq0n9/uzW77+/9B9WHzq24QN9delCcWt3kxDux27UQZxExDoRm2C06JV+x7Uo8Uh5aozmOmwI7kb0sG5SqxpUo3QXwq7Gq37tCUiSUjzLO+3vig1rcKvr1tAnwkrnXkkcz3NBbHBnXXMnLcnoOddG4UwZFuCRufj766nwhpdnN6599GnE2DgIISZjUR2/ekRCxudK6ZfEEkDzdSfoBXOeJLbw3SI0Oo/Whgmm3EXxGLSkVH7vkKqocIM15pOtZW3rXVSRypJaLDjoI31qmTWRUzTE61ujKokEVnLUlx0FR5jRGRgVLmFRAVtWCEW34FSHEFRAqr4RrZDRJgUrpiOCMl0k9aM4RganPMvRPSrNnYttondVEWnCE6mBUJZv/IjYOu7ZIMDQChd6sDQUSvXtaEXZ6b0Yb7JpWza3ZOXN1ogm2/pzULAJSAaK3LcM+6hKW0hqtg5FrpUL9lpI3qfD1kp15UQt28wNBycWCuLBmGXEnKd6ODTelu8YU25Io7avZ0d6XJH/ACXQ7Xui1aWqXFQQNOs5R65ac7DDA4kQtJA0nUj5mkfDmFOuBAmJ1/TTnTdjGJpt2fDTpA5aUuSVQpnZ4aLbJcVxO0tE/wBVeY9v2qgvGmrhvN4IQ0NSp2Nuw9+5pKsLA3T5ednwxogK2J6xRHFsJuLx3wWiEMoAKj1J5Rz9KjwV8f5/I62339szdcUZleHat5uitkx1AHIUKxG+u1Jy+GVT/sJOs8zpRmwbtbIFHjILn41EjNpy7RO1YGP26irK6ISJJ5e6h9L9MbGW1uVCRbMPNHMptYhQnQSdYgVeavnVuqWgutHYJCCrTlOm9evrxbqVrCtoWgdAFwn36H40zYdjbSWmlqUBnhPoqNZ6Vec3VuNvolCK6UtdlS3xx8JSFJGfY5tlfSDU6eI2j5LlgHkrQGPUHUVaTxRarWpCyBlOhIkHuDVnFsBbukZmyCRspMTHQ1BJX6o0VbbWnZHaYVZLHiW6lAEiUhUo3/Irb3dKsuYaw4vXMVHYajTsJg0pYFhDzL2oyp56yD0q/cYj4boS6DB1bXy9AeoppL1UnYq+m6oOt4WlgFKdNfefjU6s4QSEyRykie1FsPuW7hAChKhsdJ+NDeIHC2QlOiu+0UsV22wyb1FIHWmIJcOWChY3Srf3HnQjjKyzNBYGqDr6Hf8ASsXdwVLT4qcqs3lWnbt6UVUoPMLSrcApV6xoffvRj6JKSNL1RcWc9YGtbXG8V620NTLA3r0W9nkPsreF1qYr5Cqryyaw0rWmoar7J/CrLdvNZzcqnS2RSthbKjjUVDlq662RvVemTMmWfFrdi4g1F4R6VqKWkG7D2HHxDqdBRF8awKVmLoo2o/gDTjisxBjqdv71DJCtknBt6MXdgqMxodaMKK4AmuksYIFpzOaI+voOdEWMLbSnyICUj8StP8UuOcq6LQwVuWhJtMFcVEJog7gwIyqVr0TqflTGLpKz4bKVPHbyaNj/AJL50VtsAeI860tD8rY196zQ8ub2VjDFH2sSrXAEoGjZHdZCR86tN2iBtknomVUw4p9xtRLywtXIKVmV8KXLjiR93y2VtlT+dQj5UkoP3ZdOPwTnDgrdHxEfWsKtmU+04gdpFDk8OXTpzXD6j/tSYFErLhVtOuWf+VSdLVlYr8i5hb7SUr8JUnmRSo427dPlMf00mVK391MmPK+6seVPmc0HQD0rNpbhLJSCM6kGO5jfbqaPW2b8kJlniZdxBLSP+0gFMDaQPa9a6Vi+GOiwWi1A8Z2EpnSJ0JJ7Jk1zT7OrBTd6sOghSRsREydx12rrN/xjbWrrbLqsq1Nqc9ABoO5OsDtXVGEeevg53KXHfycdvvspu2kZ3XGhrqAVKO+8wJ51o5a21q3lUlLitdxKlHt0puxjB7jE1OXN08bW3baU4ywky54Y1DiwDGsAxvsNKQxhfgp8RtxCwqMpX1J5axtRzW2rf7f2bDW6X7/0QraGRbgGRKwEhE6gJ1n5VewbD7V5soT4gnfNtPXpOtQLbkgFwFQVJMAJHkJgDpJHxqw9YuOtnOhaHEDMCydFJ0KiEzOxqLftdff+y3FL2+/+FJ3gO6JPhI8RO+YEbabg0e+zW1u7e/S04y6htwEEKScogEgzt/mi2GM4nhqmlI//AGWy0IWoADMlKgCdPaEcjqNK6nZ4uy4luFALcSVJbV5XBlAKgUnUESJrr9TjUjkdXcRK4xsfDStY0hJII5Ea0o4U43fskLT50j3juOlPX2jkGzcMx5TXIuAXFi7SEgkH24HLv0rl8pVJr2OjzHaT9w/h12q2d8NX/iT05ietNWMNeKwHE7jfWRHWK1xbC0OnzaEapI3FTYI6haFszKk6HvUdPZV2gHb23iMkHmN+42NUcMc1ExK0ltUEQVCQDp6fOmOzsvDzI5SY+vPalRhWVSB1uDy3An9a0F2jTl0xbfZyqUOYJmoVuUQxxvK+4P8Ad9aoFFd8Xas86XdEJe7VGashmvLbFUtC0QIXrRO2OYzQ9LcmBRi2w8iDNLPZnGyVTMiIqEYcaIlYFafeB1pIpo0Y8SoyARUttgq1naJ5nT/NPVvgzOGMBx8BTqvZB116VZ4Wwpx9f3l1JIJlCdh2MdKRKV0h44kttgnCOBktwt4Favwt9T3FMtrh+VaQsAun2GU7JHVVVeMeLvui/AZAXcL9pW4ROwFG+CbTw2/FeJU6vVSjv/anWK36mUeSlUQ1bYTAzOkE79h6Cud8QXy8QvBasGGEGHCPxEbiaauOeIizbkI1UvygetU/s4wdKEZo86tSeetW4rpE3Ia8Fwxu3bCEJAgchVHG7e6eGRk+Gk7r5+6mIhKBmPKkjivj9TPlYbLhjlsKeUVWwJs0seBmmzmWC4vmpesmpMSeaYjMtCBG39qVMGu8ZvFZfEDTZ1JyiRPIGjx4CtGR4t6+t1e5BVuegFc08PIrHLxKC+K21KCWGlvL5QIHqaLYaXVlIegKVqUp2SnpPMnrVIOiCWEJYYgxAGdQHejuFNDxFaHypTr7utc88ai0kWhNtNsFfaCwPDSdoIM7elJfF2LrZetSjUlEEAyFZiBB98U68ejMWGpHnWJG8jnpQXjbBEF+yn/eoiPwthJ5d4p3BJ2+v6FUvgWbvGFN4ozpMthJA3MyQB3kR76J4/w+pd+l9yS06EKSlQIKFJUnM0V6RoFZROs7Gg2L2aXLptZcDagUthROgUoykn3GtsSwq6t7pxpVy86oJC0wvL4hidJJAHKjhrja+DZrTo6hd3jaLS5dMEqStEc4AKQmP5vXEfDQbdpOp2EzOvMJB+E+tNj1y66y8wpUusgOGIlSVAzIA3G/vpct05UiE7Iyp7dfpQySY+KKBiWCk6HNEz082/yimKxvDbrt1gkqad8M/wC9o+0g98pB/wDE0Ns2RmPlkR8eR1q5eBSgBB9pJ03BTsZ6xU3K2ivGos7HirQS/bvtmEwGzBgRrlEdNTXKMfxt8Yuq7ZbcWy2qMyUHIpAACzmiCN9Z5USxriBdsy0hfnXlzZVSEpEZZVHYmqllxjcNqS0q2bdDhEIBUCc2gAn6fSuqL1+pxS7N+POMEPeAhpWZpxQUv/iCPKR6/SjFq3a2oKkhCMw360l8R4e67do/ohlIUkBqAlSEzJkAxyNEOP7Ylptf5TB05R1rnmk5KKfzZeLai5NDFheLl5Ljg9kKKU6xtznlWeGAV3ClEAdOvxoMhPgYc2QSC4J031O4105U0cDWn9AOwJJlQAjQ8xQ8urNzugtjJS0hbhjRJIOnTTekbDLQuONKM+UFauWqtTPu+tPuMW3itqTEzoe450DebSy3CBBOm3zNJySVIZK2c84ngXC+8H+fChKlUW4nT/XP/EUKS0TtXXj+lHHkXrZHmrZlGcxVtNhpKjUbYynSq2hCxZ2OUyaJeLyFVEu8utEENgCedIxiJy3neqxt6lvbih5vzRVgHjii6+/YqGZlpuNOWm9dFxDFEW1uTokITp8K5NwEghTlw4PMskg9t6g45x8vrRboVIJ80fSinQ7+SzwxbquLld06JClSJ+VPr+KBIgGBSdZv+G2lCeQodiN6oqSgHc69YoX8Aoar5lVy82EgkJMmuj4LaltABGtK/BVvCQoz76eW9RVorVigzGWy4nJJE7xQxGGMMIzLAgDnTBdylMpEnlQDFShlBfuTJSJCfwzyAHWswla74jbtmvEWnLm0bQPbWeWnIUFbwlx8/fLw6EQyyJjXmetVcGsjduKxG8OW3bkoR2GwimAXC7gB0iAR5E/lB2HrFc+XJwX5lccOT30U12pWhwaAlJA6DSj+GLBaQE66CY5kafWhzTRG9HMPYDaCTpOtQ8PFyeyuZpdCDxZfZcQtgpOeVBIEgDMSANYO1HOLMPU5iDKEjyps3lbfiUpIAB91J/E17nxFoSUhKhtOuu2mwOu/SnPjTiZm0vbRThGVTakKMeylRSUr22lJHvrqUU4s572cox3Dgp+8bWSBnbUmJ0BQkp05bGpmscTcIQxd5ytAyNXLftADYOJ0mKZPtByKSm9tVNuIBDNwpJnyyMiieqc3wNKlhh5LpjYCZ232Nc8m8bfwXilkX5mfuqrC7cRn8XOhTZWNI8RKVJUZJ67V7wo9YqZ9vxFmDPmSVE6lRA1JPPkPdU90kAqA2PWpZZqTK4oOJRsmdCeuv8FWVLCCFETCgT6VJahIECf5tUVw2CMsz6cqmuysiq4+9fX7jlqmSqUpSuMobbCZKtdIJn30asVs2KvvFy4i4uhPhMtEKCVbAkgwAKqcOgNKcUNMzRQQNiFb/T5UKXYJSvok9NJjlNdTzRs5Fifub4pib2Vdw8oKfdUNQIyzslI6AU1cQYdns3vKZbbDvfqd/Sg/B+EqxC6IUv8A/PbqSqBupXSa6HjCPBt7p1U+YFKUiDAjKkAHv9a0MVtSfZp5P8V0IHEYP+m2oEjkCdjI2kf5pq+zi6z2hSr2kyO/WsY3w5GENhXtNoSVJ5H38ontQL7OLzIpQHs7KTM+hB7bfGqzXRKJ0BvVE9D/ADSlrGrc5gSqZ58vSKbcNRClJ3SrUe/lQHiNjKqO+nvrjyxpHTilcjnHF1rC0L5ER7xrVO3SnLpTFxYAWcu6plPWRr9JpIRcK2q2B8oEfEJRnZau3qoock1IW1Gt7G3k610Kjn7L9kgbk1eeeEHWhV2kp2qDxFRSs3KjDz01BFXG7brWSB0rc/gTkOf/AEviDjYQ2EMpiJUZPwFa4V9mLrasynEqX1janHAeMWLv2FQobpOhHupmt3x0ApkXZzfHeFVW1sp3xJcHXQegoHhdg04UrccW0s9R5Sf+VdlxK1auGi26kKBFcWtb44bfqtnTnt1HTNrAOxBNGqYDpeGJcQhKUwvoobEU6WiSEid6WuGbNDayptUtKGYJ5A9qO21/nJj2QYnrVV0KW3XIFc+x/JeP5XHAhhiFLKjCSek0z8VYshhkkrSla5S2CdVK6AbmlHCcKAyLdEqSDAO2ZUErMj2tIHQE9ahlyKPZWEHLok4ov2X7csMPobSkQATlKu8HUg0o8I8Tu2y/u9wlS25hKwoHL66zlrongIKs62ATEZ0wVR060D4h4atH0EhtMq1zJ0VI7jWa50+VtlXrSD7F40VABxskwYzCYPaiT7+/y9egFcnwyyXavJQlAU0p38oKkk85O0fpXUrZv8RPIx/ar469iU2/c5zx8W7dOY/91Ww3VrzPStuJ8JGIuWalLLaHLYpSsQR4qNQg+6efKh/2jWBccK9SRsNxvz2r3A3EaYDFy5rmGQKkwRtlGwPpHSDTqloRl/hPh1q0zJuDGUy8FFSmnEiS2vKdN494iheL3ycykMEKQZ8/4lkzmPYA6fLlTRjIDmhcBGUpVMpUUwNdAQSOxHpMAqdhbnww7EIIGUREDlyrm8R0dHh+yO0HhgTudf0+lSqg1Ap0qUQr823IDlVuAAIM/wA2rmZ0rsqmAda1ae80DaI69qmUkEzpHeqIXkJIgE+p+VaOwSZZLhbWFRIIgpGh30orZWX3oKWyhtZSdWnJBkAaHp/cGhiQVAKOk7j+b1BaqeQ6FMqIc9lBzZBqYyzsR6ginjXLYs746Gy+v12jYaw21AU6nOpR8vhnYhSfzaHTtSNf4niiSldyHciFhfmSMhUDpMfSadMGxtSo8Y+I4FrbWuAB/TURJjT4Vb4qx5tVuu3TlW44PDCZmFHqBqOu1egjgYUY4oTc4Qt94AEpWgpG06gRSH9nL4FwUkEAjtG+m2hH7VtxSoWtizap1iFrPKSZIOo3o1wvYJORSYmAUkc+e/8AOVLMMTottpHbQ9v5oZoPx80oWynkCVNiSO3M+7erdxd+GUg8wAfQ7H3GR76JNrCkEHURHqKScU9MeMmto43g/iPOZ1AKA07elAr62Dbq0RsrT03HyrpmIWCWVEJ2n60hcZoh8EDdAmOokVy4m/McSviYp400D23BU6SIkChaFmNjWzVwQYg108K6OFKi8VhVRlIqopwgyAajU8o8jQ8tg4hFKqxNUWX1Dkasfej0+VLwaF4MJ8SOfd32XmU5VZcygOY03rpuDYuHmkLHMCuT8TXg8dEnylvLRPgTGglCmyfZMpnpV0dTOjnHUqcU3MKRy6g86QPtQtQ4lD4HmQYV6GoOJsRKH27hB20XHMVbvMQRcNbghQoNmDP2Z44VoDROw0rpLzyLVkKUCokhKUj2lrUYSkdz15CTyrin2dILN1k3k6HtXWuJiZt1IVDiFqI0ChlKClZ12IBgH/dTuSUbBFW6ABYWt9x+4CfEkpQkKzpbbGyUmBuRJMSSfSJHHIOsknZI+p7VO+CdBv8AIdzUQtcoJnU7knf17dq8bJJzlbPTxxUY0TM3i08tPeO8TXsRdOXPlj8w30P6ihr45ZwfSdKmReAoUgqkEETP7VfBPdMlmjqykhwF5Ov4gaaLm+ypTHMadh3rl7eJ5Hd5y8/Smi4xLOhJHNKQPXT967Mejkk7L98yhW4n50L/ANDQdSgRzkGfiNv5vtVtT41B5amqrNykycrh10CSfmNaoITpZQQGlDMnUJcJhSSrQZtYga8gNqpv6AtbFMgieZ0kDoYrV1ZJDkrSe4Bnt5ZPTeKv3bWaFPBQGhQ8gDYxCXANj3qOZXsridCy7ZQ+pg+2AlXOFIIJzfp7u9YfZUNDThj+Ei4bQ40pJeQmAqAQoaeVXbQfCkZOKEZ0+wtJhaCAcpH5ZGxpJY0VhJv9S0zbKUOZPLl8qoXiEtLT4h3ISANyonpXr7HShIB8y1GEpSMpUepI1imHhThRbziLq83bH9NoagE6yZ3rQxJgyTa/Uq2qg2YcSkz32NVXcPcduW1NZkKScxCfMhKQRKieuu3eieJ2ZU4tbpSyCeoka8htNaKvEoZPhAttyfMqUqeV0SDrlmSVdu9LCPq0Gc9GF4SVTM+ESSpSSUEkmfaAjXXaTrtVJ/Em2QG7VsBYSJIAUQJjdRSobbQPSh92S77a2o18oCnSD6OII6bGoLbF1tShDjZ7rQREcgENJ099dPKJz8JATF8OccUV+YkmSFD4wZPwp24BvciUoWYjTU8ht+3uFB/+o3FGF+EfTONeY8w+c1daukL5DPMeXkfWs5G4nScRUl5sQoSNQQdj0JG1Zwi6JQUq9pOhpMsrpSSAlROvXf0pjQsghwfjTlV0zDY/CfhSylYUqNcdZDyNZkaEj5Gk/FcPyBJJzTIk00/ehnIOkjb+d6CcSnKhP/KPka5IS/ER0ZF+E0L6mk9KjLQ6VIH62LortPPIS0OlbBsdKlzitjFYxXKU9KzkT0qaQK18TtRMULnhxKokqMbSa0Z4cSkyFKB7GmIx3rUgULY+xffwcnTOo+tQNYGU+ytQ+lMjiwKiUua1g2VMCbUy6FyTB510PAHlPNC4WpSlOA6E+VKQSQlA5aFIPUiklo+lP+DshFqyNgBMbDWT+tTzP0FsH1FpmE91HU/t6CpAiZnTqTH+aqLfIEpH6Ceveo2826iVegMCvO5Kz0eLouvtMkHXMR1E/wA9aT75GRcg6HlTCl9C9AnXqkQf771rd2jS0lJBSeo5HkSK6INMhNNI5RdPSVEdVD3gkUSssUDbYzKACdd+n8+lC722VbvvNLIPm8RJGxSqY+m1A8TdOkGu2K2cbOgYZi4XmO5JgJ5Df2uZJ57VnE8VypCc2sbJ8qR1JCY/gpAscSLTZCTqaNcN4LdXpJaHkHtLVon0HWKZ6AtlO6xJQX5QnfYpSrWOqwe1OXCXFLiCGlQsDcpASERvAAgpGYbjfN0qZr7OUIIU4pbpGsJ8oJ78+lFUYYlhGVKEpHaCZ31O5NQn4iES0MEpBVGKNHVECdTAKZ9RFKfFdmhwqdaOR0wDoSlY5SI0PpRW1vciz5ZGwiNPd1/aijKGXNdATB79YP8AOtGE4z6NKEoPYkcL2CQoOXEKcT7CdgOp7nSnZbwWIJXEHRC8oMdwZqdOFtHSBtv1iTPrrVq3wVqDIEjWY1iqpEmxbvV29v5vDRmPs7uPEx+EqPu5/E0D/wBZFyUuLbISmAJMKIMe3Hs+4U141wy2oGIgz00MQT8DGnbpSxc2uUGIJ1EjnOuvXWaTLLhEfFHk9lg4a0rVuRIAhSgJ5iFZf/oD30BTZZVqSpC0nXcj10OWDsKMW4JAPbTpO37ioU3K/EyJ1SDBSdonT+dq5OdnZwBDtnB1HX5/4rLDcfUTynT460xXNsFDRMH1I/t9Koosik69ee9DnQHGy9YInLHI/KAn9KYGLryrTpvmHuOvyoNZsEfD+fWrTKYI+f60FlaA8aZ59AUDpqPZPSlviBxakGZEET9KYyqDvz/n6UP4qUPBAjUqHyk1sX1I2X6GKIKupqRKj1msZTXgk13Hmm/iGpW3ahAM14CsYshw17xD0qGT1rYIPWiYPeHNZ8KKyq31kpj4itTbAisOYWntVdQE1YFt3NeSwkkJEkkxpHp1oGDGA8M+MguOKKW50jc+mlOuHWaEhDepCEhIzeY6Dc96jsUpyoZTHk1McoGn1FVnb4MuwqASCRPQb0k4t99FoNLo2vLtASVlI3IEdjE9qE3OJqDanUFUJGxPP+GtWr5JaUdClGYmeyiT9K2WtDrSsoOVSdBERGo9+1QePdllk1Rdu8SLaEeQSpIKoA3I11FDWMRJXCufONuk/vU9ziYWwhYEmAFa6gjQio1WWaFDaQoafEUzhJOwKaaoS/tMw5QIfjQeRRHQmUn4z8a5vcOTArs3HLyVWbratDl0PcQofSuZcG4f4l40k6eaTPb311w0jml2NH2f/Zyq6Pi3UoZTsgHzLPf8o+Z7V2m1sG2kBptISlIgBIygActKAKxYtBCGkg5lZZ2AA3V+lXLjFkpbUtxWVCPaOsk/lpJ7HjosXeWJmAOfX0HOgV9dsjTKVnqdP/n3b1Zt78uoDhSUAjRJ3j0qliTSfDK1aBI1023muXJhLwy0Qs3jahCGwD+UDWakuMKJB0KSdoMGQRBA9f1qxhFihlHiK1cVqOeVJEgDpy1oa7iK8xB845dQe0+/apPE47KrKpaRGXHWzlUZjY7HlIIogMVIToYUNI5HXb1qDxPESMwEjYnf0rDdvm1jX+ftTxzTWhZYoPZGh1ZkTKSZSead9COm4qhcWzhJSEjXmdffRu2ZBOs6HSrOItho6+yefx2pqlkEUlAX02Aab11ygz39KgssLKZWr2lcvXl86NP3jSgPXX3a1pc3qSkARMjXlS+S0HzrB64nXn9Dt9frUaQkxqPXvVC6vkTGYab6852qs5iLLatVjad5oeW/g3mL5DviJBTrtr8RUbt4gSJ5/tSldcRDN5ApQ7D46mqBxR1Spyge/wDtTrCxXlQ8LXMmf8UM4ocCkNiY80/L+9CWcUdA9kE+/wClQv3KlamSR8KaGNqVizyJxo1bRPOtojSZquZ6VqQa6TmCdoW9l5o7amfjVl15nZCCfVWv60CB71sXKwLLylJ7+lYDnY1UDh/hrOcdR8q1GscPE02V01zftWhc6fQ6VZUNdB8DWPD7CiCyEu/8fnP0qxZPQ63mIICx8JFaBo7RHurwtikg7EH57/WtRrHGzfCbt1J8oKRHzpZ47vinKtJBUk5T3CwQdthIFVblTqlZvFIUOcfX60PxJp5SgqUGJnRWsjX0ovodM0wnFVeEUqiFSDO2pNFOGH/6a0q2ToDMyOVKQwt4E5AkA9VEjXfcetXbNi4QlQTlBMa+166aTPrSUGyVzESxcK1ORR1HIK5HsSKbrHGEpamYHfpSGcEeVPiOBU/7f0mrn+lKUlKFOeUaRtI79aNGsG8Q4996zJTOUqkR0E0LwxBbdQsaFJBE0zI4cTsCamb4bnr9a1ihy5xNRaS62SU+wT0PbnWxcDloPEMhDkxvmI1GnOhjPDzgSpIUQDy5esHSa0Vw7ceHkS5pMzlntvNAawphmI5+ZGsQdhWeIcShlQGswDr0UNKD2fDV03P9UepSR+orR/BnlHV8Htk6e+iYYsKzSoPKlalLUkHkgGEiPdV1FrObQabT76WF2b63fFL3mACYgRA7QalfZfWCC8ojUkJOT6RpQkkzKTRfDqwoDTTQ9+81evOILZoCVZ1RqlAzb9TsPjSsbXuJ7nMf1q0myIgmD6x+1IoRT6Hc20Ss8Ua+VlUb6qT17T2+dVcexq5uEgDK2kchqfj/AGqYMkc1e767Vo9bgg+19KdOuib2AEsP/nc+X6D51hdmYhSnTGm6iPjmo6jDgfxK+J/xWycLJ2UT8TW2YVhYJ5Jn1A/Wax937R8BTN/o5nfXpBHes/6VAlX8+NYwuotzvHv/AL1t4EcqPpwlR1SmR1y1unDROug7Az+lBoIDVI5fI152SNIFFX7IzAJjvM/rURsBzNDijOQHg89f50ivKRRlGFZiACJ7xtG89KIPcNGPK4kyQJJSmdNx/wCW3OPjTiCoWusx6GtA0J3+VNyOHCF5VlMCJIMgzsmQNDpz2EnlW1xw2pJ8qkRoAStCTJ/27jWd6xhRVbj1rZNkOoHY7/SmO4wRSYHkzKHlKjpGmpykGDymKz/o56I/9hW2bQu3NyvKjzq9oDc7dPSjWHLJSZJPv9a9XqJkS27ys6fMfiauocM7nbrXq9WAeSo1sk16vUTMsNjT31YfSAkQOR+ler1YxAgaip2EisV6swotWrY6D4USs0gK0Ar1epRiC/WQBBI15etDF3S/zq/9jXq9RARsqJOuvrVm3EkzrpzrNeoBKdzodNNeXpRTAkguCROnPWvV6nj9SAw2/bIg+RO35RS0lImvV6qZgRIX9DpWAdf50rNeqATLx8wrVW3wrNerMJLaJBVtU12kZduf616vUTFRSRkOgqmsaivV6gZnhvXlDevV6gAwlAg6Db96hyidhuK9XqwDcpEDSoVcq9XqZALThzLWTrrz1rUJrFeomZ//2Q==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86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1853" y="2721294"/>
            <a:ext cx="3867696" cy="2551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7" name="Picture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80578" y="2721292"/>
            <a:ext cx="3156263" cy="255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136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4780" y="68580"/>
            <a:ext cx="4648200" cy="3459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02040" y="137160"/>
            <a:ext cx="3261360" cy="3322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459480"/>
            <a:ext cx="3314382" cy="3398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6641" y="3566160"/>
            <a:ext cx="3048000" cy="3291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D:\фото проект\Фото-000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4680" y="3459480"/>
            <a:ext cx="4566920" cy="3425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фото проект\Фото-0005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0492"/>
            <a:ext cx="3931920" cy="318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5331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First\Рабочий стол\11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310" y="223807"/>
            <a:ext cx="4499610" cy="6634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120640" y="223807"/>
            <a:ext cx="650748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Две полоски взяты от моей России:</a:t>
            </a:r>
          </a:p>
          <a:p>
            <a:r>
              <a:rPr lang="ru-RU" sz="2400" dirty="0"/>
              <a:t>Белый – синий, белый – синий.</a:t>
            </a:r>
          </a:p>
          <a:p>
            <a:r>
              <a:rPr lang="ru-RU" sz="2400" dirty="0"/>
              <a:t>Белоснежны сопки, белый свет небес –</a:t>
            </a:r>
          </a:p>
          <a:p>
            <a:r>
              <a:rPr lang="ru-RU" sz="2400" dirty="0"/>
              <a:t>Чистота и мир людских сердец.</a:t>
            </a:r>
          </a:p>
          <a:p>
            <a:r>
              <a:rPr lang="ru-RU" sz="2400" dirty="0"/>
              <a:t>Голубое море, голубые реки –</a:t>
            </a:r>
          </a:p>
          <a:p>
            <a:r>
              <a:rPr lang="ru-RU" sz="2400" dirty="0"/>
              <a:t>Красота, величье края моего.</a:t>
            </a:r>
          </a:p>
          <a:p>
            <a:r>
              <a:rPr lang="ru-RU" sz="2400" dirty="0"/>
              <a:t>И Амур широкий, гордость наших предков,</a:t>
            </a:r>
            <a:br>
              <a:rPr lang="ru-RU" sz="2400" dirty="0"/>
            </a:br>
            <a:r>
              <a:rPr lang="ru-RU" sz="2400" dirty="0"/>
              <a:t>Он на флаге края чисто-голубой.</a:t>
            </a:r>
          </a:p>
          <a:p>
            <a:r>
              <a:rPr lang="ru-RU" sz="2400" dirty="0"/>
              <a:t>Треугольник флага – это флора края:</a:t>
            </a:r>
          </a:p>
          <a:p>
            <a:r>
              <a:rPr lang="ru-RU" sz="2400" dirty="0"/>
              <a:t>И тайга густая, и лугов простор,</a:t>
            </a:r>
            <a:br>
              <a:rPr lang="ru-RU" sz="2400" dirty="0"/>
            </a:br>
            <a:r>
              <a:rPr lang="ru-RU" sz="2400" dirty="0"/>
              <a:t>И болот бескрайних со щедрыми дарами</a:t>
            </a:r>
          </a:p>
          <a:p>
            <a:r>
              <a:rPr lang="ru-RU" sz="2400" dirty="0"/>
              <a:t>Мягкая перина – моховой ковёр.</a:t>
            </a:r>
          </a:p>
          <a:p>
            <a:r>
              <a:rPr lang="ru-RU" sz="2400" dirty="0"/>
              <a:t>Зелень флага – это радость и надежда,</a:t>
            </a:r>
            <a:br>
              <a:rPr lang="ru-RU" sz="2400" dirty="0"/>
            </a:br>
            <a:r>
              <a:rPr lang="ru-RU" sz="2400" dirty="0"/>
              <a:t>Это изобилье края моего.</a:t>
            </a:r>
          </a:p>
          <a:p>
            <a:r>
              <a:rPr lang="ru-RU" sz="2400" dirty="0"/>
              <a:t>Пусть соединяются все три цвета вместе!</a:t>
            </a:r>
            <a:br>
              <a:rPr lang="ru-RU" sz="2400" dirty="0"/>
            </a:br>
            <a:r>
              <a:rPr lang="ru-RU" sz="2400" dirty="0"/>
              <a:t>Флаг свободно реет над моей землёй</a:t>
            </a:r>
          </a:p>
        </p:txBody>
      </p:sp>
    </p:spTree>
    <p:extLst>
      <p:ext uri="{BB962C8B-B14F-4D97-AF65-F5344CB8AC3E}">
        <p14:creationId xmlns:p14="http://schemas.microsoft.com/office/powerpoint/2010/main" val="3812946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6321" y="487680"/>
            <a:ext cx="7025639" cy="124968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План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524000" y="1737360"/>
            <a:ext cx="8534400" cy="4495800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1 Герб Хабаровского края (4 -5 слайд) </a:t>
            </a:r>
          </a:p>
          <a:p>
            <a:pPr marL="45720" indent="0">
              <a:buNone/>
            </a:pPr>
            <a:r>
              <a:rPr lang="ru-RU" dirty="0" smtClean="0"/>
              <a:t>2.Флаг Хабаровского края (6 -7 слайд) </a:t>
            </a:r>
          </a:p>
          <a:p>
            <a:pPr marL="45720" indent="0">
              <a:buNone/>
            </a:pPr>
            <a:r>
              <a:rPr lang="ru-RU" dirty="0" smtClean="0"/>
              <a:t>3. Занятие по теме Герб и Флаг Хабаровского края(9 -11 слайд) </a:t>
            </a:r>
          </a:p>
          <a:p>
            <a:pPr marL="45720" indent="0">
              <a:buNone/>
            </a:pPr>
            <a:r>
              <a:rPr lang="ru-RU" dirty="0" smtClean="0"/>
              <a:t>4. Викторина (11 -12слайд)  </a:t>
            </a:r>
          </a:p>
          <a:p>
            <a:pPr marL="45720" indent="0">
              <a:buNone/>
            </a:pPr>
            <a:endParaRPr lang="ru-RU" dirty="0" smtClean="0"/>
          </a:p>
          <a:p>
            <a:pPr marL="502920" indent="-457200">
              <a:buAutoNum type="arabicPeriod"/>
            </a:pP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158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5311996"/>
              </p:ext>
            </p:extLst>
          </p:nvPr>
        </p:nvGraphicFramePr>
        <p:xfrm>
          <a:off x="532263" y="259307"/>
          <a:ext cx="10768083" cy="57443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680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182560">
                <a:tc>
                  <a:txBody>
                    <a:bodyPr/>
                    <a:lstStyle/>
                    <a:p>
                      <a:r>
                        <a:rPr lang="ru-RU" dirty="0" smtClean="0"/>
                        <a:t>Цель: ознакомление детей с</a:t>
                      </a:r>
                      <a:r>
                        <a:rPr lang="ru-RU" baseline="0" dirty="0" smtClean="0"/>
                        <a:t> символикой Хабаровского Края –Герб и флаг.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79255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Задачи: 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v"/>
                      </a:pPr>
                      <a:r>
                        <a:rPr lang="ru-RU" dirty="0" smtClean="0"/>
                        <a:t> Ознакомить с особенностью герба; дать представление о гербе,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как о государственном символе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v"/>
                      </a:pPr>
                      <a:r>
                        <a:rPr lang="ru-RU" dirty="0" smtClean="0"/>
                        <a:t>Ознакомить</a:t>
                      </a:r>
                      <a:r>
                        <a:rPr lang="ru-RU" baseline="0" dirty="0" smtClean="0"/>
                        <a:t> с особенностью флага; дать представление о флаге, как о  государственном символе;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lang="ru-RU" baseline="0" dirty="0" smtClean="0"/>
                    </a:p>
                    <a:p>
                      <a:pPr marL="285750" indent="-285750">
                        <a:buFont typeface="Wingdings" panose="05000000000000000000" pitchFamily="2" charset="2"/>
                        <a:buChar char="v"/>
                      </a:pPr>
                      <a:r>
                        <a:rPr lang="ru-RU" dirty="0" smtClean="0"/>
                        <a:t>Познакомить</a:t>
                      </a:r>
                      <a:r>
                        <a:rPr lang="ru-RU" baseline="0" dirty="0" smtClean="0"/>
                        <a:t> с их происхождением, значением в современной жизни;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lang="ru-RU" baseline="0" dirty="0" smtClean="0"/>
                    </a:p>
                    <a:p>
                      <a:pPr marL="285750" indent="-285750">
                        <a:buFont typeface="Wingdings" panose="05000000000000000000" pitchFamily="2" charset="2"/>
                        <a:buChar char="v"/>
                      </a:pPr>
                      <a:r>
                        <a:rPr lang="ru-RU" baseline="0" dirty="0" smtClean="0"/>
                        <a:t>Способствовать развитию патриотического воспитания.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18866">
                <a:tc>
                  <a:txBody>
                    <a:bodyPr/>
                    <a:lstStyle/>
                    <a:p>
                      <a:r>
                        <a:rPr lang="ru-RU" dirty="0" smtClean="0"/>
                        <a:t>Проект рассчитан на детей среднего возраста;</a:t>
                      </a:r>
                      <a:r>
                        <a:rPr lang="ru-RU" baseline="0" dirty="0" smtClean="0"/>
                        <a:t> краткосрочный, носит информационно-познавательный характер.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256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Результат проекта: </a:t>
                      </a:r>
                    </a:p>
                    <a:p>
                      <a:r>
                        <a:rPr lang="ru-RU" dirty="0" smtClean="0"/>
                        <a:t>проведение</a:t>
                      </a:r>
                      <a:r>
                        <a:rPr lang="ru-RU" baseline="0" dirty="0" smtClean="0"/>
                        <a:t> викторины</a:t>
                      </a:r>
                      <a:r>
                        <a:rPr lang="ru-RU" dirty="0" smtClean="0"/>
                        <a:t> </a:t>
                      </a:r>
                      <a:r>
                        <a:rPr lang="ru-RU" baseline="0" dirty="0" smtClean="0"/>
                        <a:t> по теме Герб и Флаг Хабаровского края , рисунки детей</a:t>
                      </a:r>
                      <a:endParaRPr lang="ru-RU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427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664866/data/images/img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9455" y="380682"/>
            <a:ext cx="2543175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вальная выноска 7"/>
          <p:cNvSpPr/>
          <p:nvPr/>
        </p:nvSpPr>
        <p:spPr>
          <a:xfrm>
            <a:off x="8214360" y="380682"/>
            <a:ext cx="3822963" cy="2523481"/>
          </a:xfrm>
          <a:prstGeom prst="wedgeEllipseCallout">
            <a:avLst>
              <a:gd name="adj1" fmla="val -72178"/>
              <a:gd name="adj2" fmla="val 390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изображена мощная естественная фигура сидящего на задних лапах чёрного цвета белогрудого медведя, который передними лапами бережно удерживает </a:t>
            </a:r>
            <a:r>
              <a:rPr lang="ru-RU" sz="1600" dirty="0" smtClean="0"/>
              <a:t>исторический </a:t>
            </a:r>
            <a:r>
              <a:rPr lang="ru-RU" sz="1600" dirty="0"/>
              <a:t>герб Хабаровска</a:t>
            </a:r>
          </a:p>
        </p:txBody>
      </p:sp>
      <p:sp>
        <p:nvSpPr>
          <p:cNvPr id="9" name="Овальная выноска 8"/>
          <p:cNvSpPr/>
          <p:nvPr/>
        </p:nvSpPr>
        <p:spPr>
          <a:xfrm>
            <a:off x="182880" y="650047"/>
            <a:ext cx="3368040" cy="2763713"/>
          </a:xfrm>
          <a:prstGeom prst="wedgeEllipseCallout">
            <a:avLst>
              <a:gd name="adj1" fmla="val 77467"/>
              <a:gd name="adj2" fmla="val -188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Герб Хабаровского края составлен по определенным </a:t>
            </a:r>
            <a:r>
              <a:rPr lang="ru-RU" sz="1600" dirty="0" smtClean="0"/>
              <a:t>правилам </a:t>
            </a:r>
            <a:r>
              <a:rPr lang="ru-RU" sz="1600" dirty="0"/>
              <a:t>и выполнен средствами современной знаково-геральдической системы.</a:t>
            </a:r>
          </a:p>
        </p:txBody>
      </p:sp>
      <p:sp>
        <p:nvSpPr>
          <p:cNvPr id="10" name="Блок-схема: решение 9"/>
          <p:cNvSpPr/>
          <p:nvPr/>
        </p:nvSpPr>
        <p:spPr>
          <a:xfrm>
            <a:off x="6903720" y="3017519"/>
            <a:ext cx="3765608" cy="1752601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80000"/>
              </a:lnSpc>
              <a:defRPr/>
            </a:pPr>
            <a:r>
              <a:rPr lang="ru-RU" sz="1600" dirty="0"/>
              <a:t>Автор герба — хабаровский художник Сергей Логинов.</a:t>
            </a:r>
          </a:p>
        </p:txBody>
      </p:sp>
      <p:sp>
        <p:nvSpPr>
          <p:cNvPr id="11" name="Блок-схема: решение 10"/>
          <p:cNvSpPr/>
          <p:nvPr/>
        </p:nvSpPr>
        <p:spPr>
          <a:xfrm>
            <a:off x="690152" y="3718560"/>
            <a:ext cx="7206018" cy="286512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Он является своеобразным памятником преемственности истории и культуры края, отражает природно-климатическую особенность края и основную направленность традиций населения дальневосточного региона.</a:t>
            </a:r>
          </a:p>
        </p:txBody>
      </p:sp>
    </p:spTree>
    <p:extLst>
      <p:ext uri="{BB962C8B-B14F-4D97-AF65-F5344CB8AC3E}">
        <p14:creationId xmlns:p14="http://schemas.microsoft.com/office/powerpoint/2010/main" val="194552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2439" y="289560"/>
            <a:ext cx="4318691" cy="611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257800" y="53060"/>
            <a:ext cx="6096000" cy="69372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sz="2000" dirty="0"/>
              <a:t> </a:t>
            </a:r>
            <a:r>
              <a:rPr lang="ru-RU" sz="2400" b="1" dirty="0"/>
              <a:t>Толкование цветов и </a:t>
            </a:r>
            <a:r>
              <a:rPr lang="ru-RU" sz="2400" b="1" dirty="0" smtClean="0"/>
              <a:t>символов.</a:t>
            </a:r>
          </a:p>
          <a:p>
            <a:pPr>
              <a:lnSpc>
                <a:spcPct val="80000"/>
              </a:lnSpc>
              <a:defRPr/>
            </a:pPr>
            <a:endParaRPr lang="ru-RU" sz="2400" dirty="0"/>
          </a:p>
          <a:p>
            <a:pPr>
              <a:lnSpc>
                <a:spcPct val="80000"/>
              </a:lnSpc>
              <a:defRPr/>
            </a:pPr>
            <a:r>
              <a:rPr lang="ru-RU" sz="2300" dirty="0" smtClean="0"/>
              <a:t>Голова </a:t>
            </a:r>
            <a:r>
              <a:rPr lang="ru-RU" sz="2300" dirty="0"/>
              <a:t>медведя с раскрытой пастью, червлёными (красными) глазами и языком повернута к восходу «самого лучезарного солнца», на Восток (в зеркальном отражении).</a:t>
            </a:r>
          </a:p>
          <a:p>
            <a:pPr>
              <a:lnSpc>
                <a:spcPct val="80000"/>
              </a:lnSpc>
              <a:defRPr/>
            </a:pPr>
            <a:endParaRPr lang="ru-RU" sz="2300" dirty="0" smtClean="0"/>
          </a:p>
          <a:p>
            <a:pPr>
              <a:lnSpc>
                <a:spcPct val="80000"/>
              </a:lnSpc>
              <a:defRPr/>
            </a:pPr>
            <a:r>
              <a:rPr lang="ru-RU" sz="2300" dirty="0" smtClean="0"/>
              <a:t>При </a:t>
            </a:r>
            <a:r>
              <a:rPr lang="ru-RU" sz="2300" dirty="0"/>
              <a:t>исполнении герба применены три геральдических цвета (финифти) и два цвета металла (драгоценного и благородного):</a:t>
            </a:r>
          </a:p>
          <a:p>
            <a:pPr marL="342900" indent="-342900">
              <a:lnSpc>
                <a:spcPct val="80000"/>
              </a:lnSpc>
              <a:buFont typeface="Wingdings" panose="05000000000000000000" pitchFamily="2" charset="2"/>
              <a:buChar char="§"/>
              <a:defRPr/>
            </a:pPr>
            <a:r>
              <a:rPr lang="ru-RU" sz="2300" dirty="0"/>
              <a:t>красный (</a:t>
            </a:r>
            <a:r>
              <a:rPr lang="ru-RU" sz="2300" dirty="0" err="1"/>
              <a:t>червлень</a:t>
            </a:r>
            <a:r>
              <a:rPr lang="ru-RU" sz="2300" dirty="0"/>
              <a:t>) символизирует храбрость, мужество, неустрашимость</a:t>
            </a:r>
            <a:r>
              <a:rPr lang="ru-RU" sz="2300" dirty="0" smtClean="0"/>
              <a:t>;</a:t>
            </a:r>
          </a:p>
          <a:p>
            <a:pPr marL="342900" indent="-342900">
              <a:lnSpc>
                <a:spcPct val="80000"/>
              </a:lnSpc>
              <a:buFont typeface="Wingdings" panose="05000000000000000000" pitchFamily="2" charset="2"/>
              <a:buChar char="§"/>
              <a:defRPr/>
            </a:pPr>
            <a:r>
              <a:rPr lang="ru-RU" sz="2300" dirty="0"/>
              <a:t>голубой (лазурь) — символ красоты, мягкости, величия;</a:t>
            </a:r>
          </a:p>
          <a:p>
            <a:pPr marL="342900" indent="-342900">
              <a:lnSpc>
                <a:spcPct val="80000"/>
              </a:lnSpc>
              <a:buFont typeface="Wingdings" panose="05000000000000000000" pitchFamily="2" charset="2"/>
              <a:buChar char="§"/>
              <a:defRPr/>
            </a:pPr>
            <a:r>
              <a:rPr lang="ru-RU" sz="2300" dirty="0"/>
              <a:t>черный (чернь) символизирует благоразумие, смирение, печаль;</a:t>
            </a:r>
          </a:p>
          <a:p>
            <a:pPr marL="342900" indent="-342900">
              <a:lnSpc>
                <a:spcPct val="80000"/>
              </a:lnSpc>
              <a:buFont typeface="Wingdings" panose="05000000000000000000" pitchFamily="2" charset="2"/>
              <a:buChar char="§"/>
              <a:defRPr/>
            </a:pPr>
            <a:r>
              <a:rPr lang="ru-RU" sz="2300" dirty="0"/>
              <a:t>золото — символ богатства, справедливости, великодушия;</a:t>
            </a:r>
          </a:p>
          <a:p>
            <a:pPr marL="342900" indent="-342900">
              <a:lnSpc>
                <a:spcPct val="80000"/>
              </a:lnSpc>
              <a:buFont typeface="Wingdings" panose="05000000000000000000" pitchFamily="2" charset="2"/>
              <a:buChar char="§"/>
              <a:defRPr/>
            </a:pPr>
            <a:r>
              <a:rPr lang="ru-RU" sz="2300" dirty="0"/>
              <a:t>серебро — символ чистоты, добра, независимости.</a:t>
            </a:r>
          </a:p>
          <a:p>
            <a:pPr marL="342900" indent="-342900">
              <a:lnSpc>
                <a:spcPct val="80000"/>
              </a:lnSpc>
              <a:buFont typeface="Wingdings" panose="05000000000000000000" pitchFamily="2" charset="2"/>
              <a:buChar char="§"/>
              <a:defRPr/>
            </a:pPr>
            <a:endParaRPr lang="ru-RU" sz="2400" dirty="0"/>
          </a:p>
          <a:p>
            <a:pPr>
              <a:lnSpc>
                <a:spcPct val="80000"/>
              </a:lnSpc>
              <a:defRPr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45041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4900" y="71507"/>
            <a:ext cx="2463563" cy="1754770"/>
          </a:xfrm>
          <a:prstGeom prst="rect">
            <a:avLst/>
          </a:prstGeom>
        </p:spPr>
      </p:pic>
      <p:sp>
        <p:nvSpPr>
          <p:cNvPr id="3" name="Овальная выноска 2"/>
          <p:cNvSpPr/>
          <p:nvPr/>
        </p:nvSpPr>
        <p:spPr>
          <a:xfrm>
            <a:off x="7936098" y="551702"/>
            <a:ext cx="4101225" cy="2352461"/>
          </a:xfrm>
          <a:prstGeom prst="wedgeEllipseCallout">
            <a:avLst>
              <a:gd name="adj1" fmla="val -72178"/>
              <a:gd name="adj2" fmla="val 390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Описание флага: флаг представляет собой прямоугольное полотнище, разделенное на две полосы белая и синяя, с правой стороны зеленый треугольник.</a:t>
            </a:r>
            <a:endParaRPr lang="ru-RU" dirty="0"/>
          </a:p>
        </p:txBody>
      </p:sp>
      <p:sp>
        <p:nvSpPr>
          <p:cNvPr id="4" name="Овальная выноска 3"/>
          <p:cNvSpPr/>
          <p:nvPr/>
        </p:nvSpPr>
        <p:spPr>
          <a:xfrm>
            <a:off x="0" y="650047"/>
            <a:ext cx="3521122" cy="2352461"/>
          </a:xfrm>
          <a:prstGeom prst="wedgeEllipseCallout">
            <a:avLst>
              <a:gd name="adj1" fmla="val 77467"/>
              <a:gd name="adj2" fmla="val -188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Флаг Хабаровского края выполнен под девизом "Где раз поднят русский флаг, он уже спускаться не должен" (Император Николай I ,1850 г.)</a:t>
            </a:r>
            <a:endParaRPr lang="ru-RU" sz="1600" dirty="0"/>
          </a:p>
        </p:txBody>
      </p:sp>
      <p:sp>
        <p:nvSpPr>
          <p:cNvPr id="5" name="Блок-схема: решение 4"/>
          <p:cNvSpPr/>
          <p:nvPr/>
        </p:nvSpPr>
        <p:spPr>
          <a:xfrm>
            <a:off x="4002273" y="2024169"/>
            <a:ext cx="3568816" cy="1956677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Автор флага – хабаровский художник Сергей Логинов.</a:t>
            </a:r>
            <a:endParaRPr lang="ru-RU" sz="1600" dirty="0"/>
          </a:p>
        </p:txBody>
      </p:sp>
      <p:sp>
        <p:nvSpPr>
          <p:cNvPr id="6" name="Блок-схема: решение 5"/>
          <p:cNvSpPr/>
          <p:nvPr/>
        </p:nvSpPr>
        <p:spPr>
          <a:xfrm>
            <a:off x="2183672" y="4178738"/>
            <a:ext cx="7206018" cy="2463421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Эталон флага (авторское исполнение) находится на хранении в Государственном музее Дальнего Востока </a:t>
            </a:r>
          </a:p>
          <a:p>
            <a:pPr algn="ctr"/>
            <a:r>
              <a:rPr lang="ru-RU" sz="1600" dirty="0" smtClean="0"/>
              <a:t>им. Н.И. </a:t>
            </a:r>
            <a:r>
              <a:rPr lang="ru-RU" sz="1600" dirty="0" err="1" smtClean="0"/>
              <a:t>Гродекова</a:t>
            </a:r>
            <a:r>
              <a:rPr lang="ru-RU" sz="1600" dirty="0" smtClean="0"/>
              <a:t> в постоянной экспозиции.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613114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914" y="320040"/>
            <a:ext cx="6580890" cy="455676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101840" y="320040"/>
            <a:ext cx="4907280" cy="6038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sz="2300" dirty="0"/>
              <a:t>Полотнище флага выполнено с использованием двух геральдических цветов и цвета одного (благородного) металла, которые обозначают:</a:t>
            </a:r>
          </a:p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§"/>
              <a:defRPr/>
            </a:pPr>
            <a:r>
              <a:rPr lang="ru-RU" sz="2300" dirty="0"/>
              <a:t>голубой (лазурь), символ красоты, мягкости, величия. В данном случае символизирует и обширные водные ресурсы </a:t>
            </a:r>
            <a:r>
              <a:rPr lang="ru-RU" sz="2300" dirty="0" smtClean="0"/>
              <a:t>края</a:t>
            </a:r>
          </a:p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§"/>
              <a:defRPr/>
            </a:pPr>
            <a:r>
              <a:rPr lang="ru-RU" sz="2300" dirty="0"/>
              <a:t>зелёный (зелень), цвет надежды, радости, изобилия. Символизирует также и уникальную флору и фауну края, «бескрайнее море тайги»</a:t>
            </a:r>
          </a:p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§"/>
              <a:defRPr/>
            </a:pPr>
            <a:r>
              <a:rPr lang="ru-RU" sz="2300" dirty="0"/>
              <a:t>белый (серебра), символ чистоты, добра, невинности (скромности). В палитре флага он отражает безоблачное, мирное небо, чистоту помыслов жителей края</a:t>
            </a:r>
          </a:p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§"/>
              <a:defRPr/>
            </a:pPr>
            <a:endParaRPr lang="ru-RU" sz="2300" dirty="0"/>
          </a:p>
        </p:txBody>
      </p:sp>
    </p:spTree>
    <p:extLst>
      <p:ext uri="{BB962C8B-B14F-4D97-AF65-F5344CB8AC3E}">
        <p14:creationId xmlns:p14="http://schemas.microsoft.com/office/powerpoint/2010/main" val="12978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4047808" y="381000"/>
            <a:ext cx="6096000" cy="5532120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dirty="0" smtClean="0"/>
              <a:t>Вот Герб Хабаровского края</a:t>
            </a:r>
          </a:p>
          <a:p>
            <a:pPr marL="45720" indent="0">
              <a:buNone/>
            </a:pPr>
            <a:r>
              <a:rPr lang="ru-RU" dirty="0" smtClean="0"/>
              <a:t>Его девиз: « Россия здесь,</a:t>
            </a:r>
          </a:p>
          <a:p>
            <a:pPr marL="45720" indent="0">
              <a:buNone/>
            </a:pPr>
            <a:r>
              <a:rPr lang="ru-RU" dirty="0" smtClean="0"/>
              <a:t>И у России нет окраин.»</a:t>
            </a:r>
          </a:p>
          <a:p>
            <a:pPr marL="45720" indent="0">
              <a:buNone/>
            </a:pPr>
            <a:r>
              <a:rPr lang="ru-RU" dirty="0" smtClean="0"/>
              <a:t>А вот форпост России есть.</a:t>
            </a:r>
          </a:p>
          <a:p>
            <a:pPr marL="45720" indent="0">
              <a:buNone/>
            </a:pPr>
            <a:r>
              <a:rPr lang="ru-RU" dirty="0" err="1" smtClean="0"/>
              <a:t>В.Захаров</a:t>
            </a:r>
            <a:endParaRPr lang="ru-RU" dirty="0" smtClean="0"/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r>
              <a:rPr lang="ru-RU" dirty="0" smtClean="0"/>
              <a:t>И Флаг Хабаровского края</a:t>
            </a:r>
          </a:p>
          <a:p>
            <a:pPr marL="45720" indent="0">
              <a:buNone/>
            </a:pPr>
            <a:r>
              <a:rPr lang="ru-RU" dirty="0" smtClean="0"/>
              <a:t>Нас осеняет, как бойцов…</a:t>
            </a:r>
          </a:p>
          <a:p>
            <a:pPr marL="45720" indent="0">
              <a:buNone/>
            </a:pPr>
            <a:r>
              <a:rPr lang="ru-RU" dirty="0" smtClean="0"/>
              <a:t>И мы всей жизнью повторяем</a:t>
            </a:r>
          </a:p>
          <a:p>
            <a:pPr marL="45720" indent="0">
              <a:buNone/>
            </a:pPr>
            <a:r>
              <a:rPr lang="ru-RU" dirty="0" smtClean="0"/>
              <a:t>Жизнь наших дедов и отцов</a:t>
            </a:r>
          </a:p>
          <a:p>
            <a:pPr marL="45720" indent="0">
              <a:buNone/>
            </a:pPr>
            <a:r>
              <a:rPr lang="ru-RU" dirty="0" smtClean="0"/>
              <a:t>В. Захаров</a:t>
            </a:r>
            <a:endParaRPr lang="ru-RU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5320" y="381000"/>
            <a:ext cx="3392488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092439" y="2468880"/>
            <a:ext cx="3947159" cy="2964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2929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01641" y="219305"/>
            <a:ext cx="5928360" cy="348694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80" y="326678"/>
            <a:ext cx="4648200" cy="277909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280" y="3337561"/>
            <a:ext cx="3398520" cy="3148830"/>
          </a:xfrm>
          <a:prstGeom prst="rect">
            <a:avLst/>
          </a:prstGeom>
        </p:spPr>
      </p:pic>
      <p:pic>
        <p:nvPicPr>
          <p:cNvPr id="1026" name="Picture 2" descr="https://encrypted-tbn0.gstatic.com/images?q=tbn:ANd9GcS3zLNXW0vgPPEuPBgKMrttSGvHH8l1hEDSLh6zzMLj5wKS6206L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0023" y="4175759"/>
            <a:ext cx="3718558" cy="2164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D:\фото проект\IMG0334A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44840" y="3979232"/>
            <a:ext cx="2286000" cy="2557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5010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6462016</TotalTime>
  <Words>635</Words>
  <Application>Microsoft Office PowerPoint</Application>
  <PresentationFormat>Широкоэкранный</PresentationFormat>
  <Paragraphs>78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Georgia</vt:lpstr>
      <vt:lpstr>Trebuchet MS</vt:lpstr>
      <vt:lpstr>Wingdings</vt:lpstr>
      <vt:lpstr>Воздушный поток</vt:lpstr>
      <vt:lpstr>Проект «Символика Хабаровского края. Герб  и Флаг.»</vt:lpstr>
      <vt:lpstr>План проекта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«Символика Хабаровского края. Флаг.»</dc:title>
  <dc:creator>Лариса</dc:creator>
  <cp:lastModifiedBy>Мария</cp:lastModifiedBy>
  <cp:revision>46</cp:revision>
  <dcterms:created xsi:type="dcterms:W3CDTF">2014-04-11T01:21:28Z</dcterms:created>
  <dcterms:modified xsi:type="dcterms:W3CDTF">2019-01-13T03:56:18Z</dcterms:modified>
</cp:coreProperties>
</file>