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5" r:id="rId2"/>
    <p:sldId id="301" r:id="rId3"/>
    <p:sldId id="302" r:id="rId4"/>
    <p:sldId id="303" r:id="rId5"/>
    <p:sldId id="304" r:id="rId6"/>
    <p:sldId id="305" r:id="rId7"/>
    <p:sldId id="32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08" autoAdjust="0"/>
    <p:restoredTop sz="94660"/>
  </p:normalViewPr>
  <p:slideViewPr>
    <p:cSldViewPr>
      <p:cViewPr varScale="1">
        <p:scale>
          <a:sx n="66" d="100"/>
          <a:sy n="66" d="100"/>
        </p:scale>
        <p:origin x="-114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78296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Учим математике играя!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us.123rf.com/450wm/AlexBannykh/AlexBannykh1403/AlexBannykh140300104/27251339-%D0%94%D0%B5%D1%82%D0%B8-%D0%B8%D0%B3%D1%80%D0%B0%D1%8E%D1%82-%D1%81-%D0%BD%D0%B0%D1%81%D1%82%D0%BE%D0%BB%D1%8C%D0%BD%D0%BE%D0%B9-%D0%B8%D0%B3%D1%80%D1%8B-%D0%BD%D0%B0-%D0%BF%D0%BE%D0%BB%D1%8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2571744"/>
            <a:ext cx="4286250" cy="36195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872410" cy="9409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ГЕОМЕТРИЧЕСКИЕ ФИГУРЫ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www.proindigo.ru/sites/default/files/articles/mathematics/bel14_01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5" y="1500174"/>
            <a:ext cx="7720419" cy="4811991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Младшая группа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«Разложи в коробки»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научить детей группировать геометрические фигуры, абстрагируясь от цвета и величины.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Игровые действия: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соревнование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Игровые правила: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Навести порядок, разложить все фигуры по коробкам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квадрат, треугольник, круг, коробки с изображением фигур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igurk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562" y="4143380"/>
            <a:ext cx="3837816" cy="2324739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8092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4686304" cy="53046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«Найди свою фигуру»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 детей различать и правильно называть геометрические фигуры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Игровые действия: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соревнование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Игровые правила: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1.Одна группа опускает геометрические фигуры в прорезь ящика. 2. Другая группа должна выбрать из ящика фигуру, опираясь на изображение на конверте.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квадрат, треугольник, круг, конверт с изображением фигуры, ящик с прорезями.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2530" name="Picture 2" descr="http://cs540108.vk.me/v540108251/eb6f/Iw3nZJoYj3M.jpg"/>
          <p:cNvPicPr>
            <a:picLocks noChangeAspect="1" noChangeArrowheads="1"/>
          </p:cNvPicPr>
          <p:nvPr/>
        </p:nvPicPr>
        <p:blipFill>
          <a:blip r:embed="rId2"/>
          <a:srcRect l="4360" t="7500" r="4069" b="3999"/>
          <a:stretch>
            <a:fillRect/>
          </a:stretch>
        </p:blipFill>
        <p:spPr bwMode="auto">
          <a:xfrm>
            <a:off x="5214941" y="1285860"/>
            <a:ext cx="3356375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Старшая группа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115328" cy="30906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«Посмотри вокруг»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закрепить представления о геометрических фигурах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Игровые действия: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соревнование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Игровые правила: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1.Назвать предметы круглой, прямоугольной, квадратной, четырехугольной формы. 2.Дважды нельзя называть один и тот же предмет.3.Игра проводится в быстром темпе.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предметы различной геометрической формы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8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4071942"/>
            <a:ext cx="3786214" cy="2286016"/>
          </a:xfrm>
          <a:prstGeom prst="rect">
            <a:avLst/>
          </a:prstGeom>
        </p:spPr>
      </p:pic>
      <p:pic>
        <p:nvPicPr>
          <p:cNvPr id="5" name="Рисунок 4" descr="2261_html_72d564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4071942"/>
            <a:ext cx="3779912" cy="2286016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5293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186766" cy="31620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«Сломанная машина»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учить замечать нарушения в изображенном предмете</a:t>
            </a: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Игровое действие: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соревнование</a:t>
            </a: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Игровые правила: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строится машина, состоящая из геометрических фигур. Затем все дети, кроме одного - ведущего, отворачиваются. Ведущий убирает какую-либо деталь машины. Кто раньше других скажет, чего не стало и какой она формы, становится ведущим.</a:t>
            </a: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машина, состоящая из геометрических фигур, на которой не достает какой-либо части.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020-020-Mashina-iz-prjamougolnik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4221088"/>
            <a:ext cx="3211290" cy="2060848"/>
          </a:xfrm>
          <a:prstGeom prst="rect">
            <a:avLst/>
          </a:prstGeom>
        </p:spPr>
      </p:pic>
      <p:pic>
        <p:nvPicPr>
          <p:cNvPr id="5" name="Рисунок 4" descr="img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4286256"/>
            <a:ext cx="3170062" cy="2000263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Библиографический список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Березина, Р.Л. Формирование элементарных математических представлений у дошкольников [Текст]: Учеб. пособие для студентов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институтов по спец. №2110 «Педагогика и психология (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дошк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.) / Р.Л. Березина, З.А. Михайлова, Р.Л. Непомнящая. – М.: Просвещение, 1998. – 303 с.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 Ерофеева, Т.И. Математика для дошкольников [Текст]: Кн. для воспитателя дет.сада / Т.И. Ерофеева, Л.Н. Павлова, В.Н. Новикова . – М.: Просвещение, 1992. – 191 с.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3. Зайцев, В.В. Математика для дошкольников [Текст]: Учебное пособие для родителей и воспитателей детских садов / В.В. Зайцев. – Волгоград: Учитель, 2003. – 54 с.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4. Интернет ресурс: http://kama1983.narod.ru/p32aa1.html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396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Учим математике играя!</vt:lpstr>
      <vt:lpstr>ГЕОМЕТРИЧЕСКИЕ ФИГУРЫ</vt:lpstr>
      <vt:lpstr>Младшая группа</vt:lpstr>
      <vt:lpstr>Средняя группа</vt:lpstr>
      <vt:lpstr>Старшая группа</vt:lpstr>
      <vt:lpstr>Подготовительная группа</vt:lpstr>
      <vt:lpstr>Библиографический список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</dc:creator>
  <cp:lastModifiedBy>Дом</cp:lastModifiedBy>
  <cp:revision>48</cp:revision>
  <dcterms:created xsi:type="dcterms:W3CDTF">2014-02-17T15:10:01Z</dcterms:created>
  <dcterms:modified xsi:type="dcterms:W3CDTF">2016-11-04T18:25:38Z</dcterms:modified>
</cp:coreProperties>
</file>