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7" r:id="rId2"/>
    <p:sldId id="311" r:id="rId3"/>
    <p:sldId id="312" r:id="rId4"/>
    <p:sldId id="313" r:id="rId5"/>
    <p:sldId id="314" r:id="rId6"/>
    <p:sldId id="315" r:id="rId7"/>
    <p:sldId id="32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308" autoAdjust="0"/>
    <p:restoredTop sz="94660"/>
  </p:normalViewPr>
  <p:slideViewPr>
    <p:cSldViewPr>
      <p:cViewPr varScale="1">
        <p:scale>
          <a:sx n="66" d="100"/>
          <a:sy n="66" d="100"/>
        </p:scale>
        <p:origin x="-114" y="-9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amond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412776"/>
            <a:ext cx="8229600" cy="78296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Учим математике играя!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://us.123rf.com/450wm/AlexBannykh/AlexBannykh1403/AlexBannykh140300104/27251339-%D0%94%D0%B5%D1%82%D0%B8-%D0%B8%D0%B3%D1%80%D0%B0%D1%8E%D1%82-%D1%81-%D0%BD%D0%B0%D1%81%D1%82%D0%BE%D0%BB%D1%8C%D0%BD%D0%BE%D0%B9-%D0%B8%D0%B3%D1%80%D1%8B-%D0%BD%D0%B0-%D0%BF%D0%BE%D0%BB%D1%8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2571744"/>
            <a:ext cx="4286250" cy="361950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500042"/>
            <a:ext cx="5500726" cy="1298726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ВЕЛИЧИНА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img.labirint.ru/images/comments_pic/0835/01labl8m41219684464.jpg"/>
          <p:cNvPicPr>
            <a:picLocks noChangeAspect="1" noChangeArrowheads="1"/>
          </p:cNvPicPr>
          <p:nvPr/>
        </p:nvPicPr>
        <p:blipFill>
          <a:blip r:embed="rId2"/>
          <a:srcRect l="11194" t="25937" r="4228" b="6562"/>
          <a:stretch>
            <a:fillRect/>
          </a:stretch>
        </p:blipFill>
        <p:spPr bwMode="auto">
          <a:xfrm>
            <a:off x="2428860" y="1714488"/>
            <a:ext cx="4214842" cy="4462774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65293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Младшая группа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4614866" cy="5184576"/>
          </a:xfrm>
        </p:spPr>
        <p:txBody>
          <a:bodyPr/>
          <a:lstStyle/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«Путешествие на лесную поляну»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научиться выделять признак ширины</a:t>
            </a:r>
          </a:p>
          <a:p>
            <a:pPr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Игровое действие: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разыгрывание сюжета</a:t>
            </a:r>
          </a:p>
          <a:p>
            <a:pPr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Игровые правила: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дети идут на лесную поляну; путешествие может сопровождаться разнообразными встречами по пути, но главный момент- переход через речки.</a:t>
            </a:r>
          </a:p>
          <a:p>
            <a:pPr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2 шнура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1266" name="Picture 2" descr="http://boombob.ru/img/picture/Apr/26/56820e80b72441873ca641fb353781ed/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785926"/>
            <a:ext cx="3580749" cy="4071966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58092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Средняя группа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4686304" cy="518457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«Магазин»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учить соизмерять предметы (примеривать), понимать слова «велико», «мало».</a:t>
            </a:r>
          </a:p>
          <a:p>
            <a:pPr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Игровое действие: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разыгрывание сюжета</a:t>
            </a:r>
          </a:p>
          <a:p>
            <a:pPr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Игровые правила: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1. Выбрать продавца, кассира, контролера, остальные- покупатели.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2.Когда все покупки распроданы -примерить их.</a:t>
            </a:r>
          </a:p>
          <a:p>
            <a:pPr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предметы одежды разных размеров: кофты, шапки, варежки, обувь.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42" name="Picture 2" descr="https://i.ytimg.com/vi/zC5TIctnyiw/mqdefault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2143116"/>
            <a:ext cx="3357586" cy="3214698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58092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Старшая группа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4543428" cy="532859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«Мы портные»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выполнять самостоятельно измерения, запоминать последовательность правил измерения и четко их выполнять.</a:t>
            </a:r>
          </a:p>
          <a:p>
            <a:pPr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Игровое действие: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разыгрывание сюжета</a:t>
            </a:r>
          </a:p>
          <a:p>
            <a:pPr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Игровые правила: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1.Измерить, сколько полотенец можно сшить из куска материала с помощью мерки (одного полотенца). 2.Разрезать полоску по отметкам и «вышить» (разрисовать).</a:t>
            </a:r>
          </a:p>
          <a:p>
            <a:pPr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полоски, цветные карандаши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s://cdn2.imgbb.ru/user/80/809329/201601/4d03a467819c5a13bb36becdb51d91de.png"/>
          <p:cNvPicPr>
            <a:picLocks noChangeAspect="1" noChangeArrowheads="1"/>
          </p:cNvPicPr>
          <p:nvPr/>
        </p:nvPicPr>
        <p:blipFill>
          <a:blip r:embed="rId2"/>
          <a:srcRect l="33117" t="5937" r="3571" b="6991"/>
          <a:stretch>
            <a:fillRect/>
          </a:stretch>
        </p:blipFill>
        <p:spPr bwMode="auto">
          <a:xfrm>
            <a:off x="5572132" y="1071546"/>
            <a:ext cx="3113857" cy="4071966"/>
          </a:xfrm>
          <a:prstGeom prst="rect">
            <a:avLst/>
          </a:prstGeom>
          <a:noFill/>
        </p:spPr>
      </p:pic>
      <p:pic>
        <p:nvPicPr>
          <p:cNvPr id="6" name="Рисунок 5" descr="portnoy_l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90" t="8385" r="4965" b="18941"/>
          <a:stretch>
            <a:fillRect/>
          </a:stretch>
        </p:blipFill>
        <p:spPr>
          <a:xfrm flipH="1">
            <a:off x="3929058" y="4429132"/>
            <a:ext cx="2286016" cy="1857388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58092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Подготовительная группа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5972188" cy="566241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«Чем отличаются полоски?»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300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учить в сопоставлении 10 предметов по длине</a:t>
            </a:r>
          </a:p>
          <a:p>
            <a:pPr>
              <a:buNone/>
            </a:pPr>
            <a:r>
              <a:rPr lang="ru-RU" sz="3300" u="sng" dirty="0" smtClean="0">
                <a:latin typeface="Times New Roman" pitchFamily="18" charset="0"/>
                <a:cs typeface="Times New Roman" pitchFamily="18" charset="0"/>
              </a:rPr>
              <a:t>Игровое действие: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соревнование</a:t>
            </a:r>
          </a:p>
          <a:p>
            <a:pPr>
              <a:buNone/>
            </a:pPr>
            <a:r>
              <a:rPr lang="ru-RU" sz="3300" u="sng" dirty="0" smtClean="0">
                <a:latin typeface="Times New Roman" pitchFamily="18" charset="0"/>
                <a:cs typeface="Times New Roman" pitchFamily="18" charset="0"/>
              </a:rPr>
              <a:t>Игровые правила: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1.Воспитатель предлагает детям положить полоски перед собой и задает вопросы: «Чем отличаются полоски друг от друга? Сколько всего полосок? Как составлена группа из 10 полосок разного цвета?»3атем предлагает положить полоски в ряд по порядку от самой короткой до самой длинной, предупреждает, что надо сразу выбрать нужную по порядку полоску, примеривать и менять полоски местами нельзя. Один ребенок выполняет задание на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фланелеграфе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. После этого воспитатель обращаете к детям: «Сколько всего полосок? Как составлена лесенка из 10 полосок разной длины?) Какая полоска самая короткая, какая подлиннее, какая - еще длиннее». «Равны ли эти ступеньки? - спрашивает детей воспитатель. - Как можно проверить, на сколько каждая полоска длиннее или короче соседних? Измерьте ступеньки вашей лесенки меркой! Посмотрите, парны ли они? Верно, ступеньки наших лесенок равны, каждая следующая полоска на 1 и тот же кусочек длиннее соседней. Поэтому и лесенки наши ровные. 2.Дети закрывают глаза, а воспитатель убирает одну из полосок. Открыв глаза, дети должны угадать, какую по счету полоску спрятал воспитатель?</a:t>
            </a:r>
          </a:p>
          <a:p>
            <a:pPr>
              <a:buNone/>
            </a:pPr>
            <a:r>
              <a:rPr lang="ru-RU" sz="3300" u="sng" dirty="0" smtClean="0"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наборы из 10 полосок разного цвета, равномерно увеличивающиеся по длине от 2 до 10 см, и полоски-мерки длиной в 1 см.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194" name="Picture 2" descr="http://img1.liveinternet.ru/images/attach/c/5/85/153/85153991_Schetformavelichina15.png"/>
          <p:cNvPicPr>
            <a:picLocks noChangeAspect="1" noChangeArrowheads="1"/>
          </p:cNvPicPr>
          <p:nvPr/>
        </p:nvPicPr>
        <p:blipFill>
          <a:blip r:embed="rId2"/>
          <a:srcRect l="5000" t="49834" r="16666" b="14036"/>
          <a:stretch>
            <a:fillRect/>
          </a:stretch>
        </p:blipFill>
        <p:spPr bwMode="auto">
          <a:xfrm>
            <a:off x="5929322" y="1000108"/>
            <a:ext cx="2662913" cy="1643074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58092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Библиографический список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56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1.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Березина, Р.Л. Формирование элементарных математических представлений у дошкольников [Текст]: Учеб. пособие для студентов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пед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. институтов по спец. №2110 «Педагогика и психология (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дошк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.) / Р.Л. Березина, З.А. Михайлова, Р.Л. Непомнящая. – М.: Просвещение, 1998. – 303 с.</a:t>
            </a:r>
          </a:p>
          <a:p>
            <a:pPr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2. Ерофеева, Т.И. Математика для дошкольников [Текст]: Кн. для воспитателя дет.сада / Т.И. Ерофеева, Л.Н. Павлова, В.Н. Новикова . – М.: Просвещение, 1992. – 191 с.</a:t>
            </a:r>
          </a:p>
          <a:p>
            <a:pPr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3. Зайцев, В.В. Математика для дошкольников [Текст]: Учебное пособие для родителей и воспитателей детских садов / В.В. Зайцев. – Волгоград: Учитель, 2003. – 54 с.</a:t>
            </a:r>
          </a:p>
          <a:p>
            <a:pPr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4. Интернет ресурс: http://kama1983.narod.ru/p32aa1.html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567</Words>
  <Application>Microsoft Office PowerPoint</Application>
  <PresentationFormat>Экран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Учим математике играя!</vt:lpstr>
      <vt:lpstr>ВЕЛИЧИНА</vt:lpstr>
      <vt:lpstr>Младшая группа</vt:lpstr>
      <vt:lpstr>Средняя группа</vt:lpstr>
      <vt:lpstr>Старшая группа</vt:lpstr>
      <vt:lpstr>Подготовительная группа</vt:lpstr>
      <vt:lpstr>Библиографический список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Ксения</dc:creator>
  <cp:lastModifiedBy>Дом</cp:lastModifiedBy>
  <cp:revision>48</cp:revision>
  <dcterms:created xsi:type="dcterms:W3CDTF">2014-02-17T15:10:01Z</dcterms:created>
  <dcterms:modified xsi:type="dcterms:W3CDTF">2016-11-04T18:34:41Z</dcterms:modified>
</cp:coreProperties>
</file>