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59" r:id="rId3"/>
    <p:sldId id="256" r:id="rId4"/>
    <p:sldId id="257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2EE8A0-295C-4F3C-BA15-AA6942E93E5D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34B5C3-6114-493E-8F52-487D7080C1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6894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&lt;Mode=SingleChoice&gt;&lt;Options=ABCD&gt;&lt;Answer=A&gt;&lt;Score=2&gt;&lt;Time=0&gt;&lt;Property=&gt;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34B5C3-6114-493E-8F52-487D7080C11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0669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&lt;Mode=SingleChoice&gt;&lt;Options=ABCD&gt;&lt;Answer=A&gt;&lt;Score=2&gt;&lt;Time=0&gt;&lt;Property=&gt;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34B5C3-6114-493E-8F52-487D7080C11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27083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&lt;Mode=YesNo&gt;&lt;Answer=YES&gt;&lt;Score=2&gt;&lt;Time=0&gt;&lt;Property=&gt;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34B5C3-6114-493E-8F52-487D7080C11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06349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E5F70-D68D-4AEA-88B2-84A7C7529841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6EA0-6FDE-42BD-8244-579D2727CE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7789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E5F70-D68D-4AEA-88B2-84A7C7529841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6EA0-6FDE-42BD-8244-579D2727CE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82176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E5F70-D68D-4AEA-88B2-84A7C7529841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6EA0-6FDE-42BD-8244-579D2727CE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42612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E5F70-D68D-4AEA-88B2-84A7C7529841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6EA0-6FDE-42BD-8244-579D2727CE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9362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E5F70-D68D-4AEA-88B2-84A7C7529841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6EA0-6FDE-42BD-8244-579D2727CE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5320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E5F70-D68D-4AEA-88B2-84A7C7529841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6EA0-6FDE-42BD-8244-579D2727CE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3796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E5F70-D68D-4AEA-88B2-84A7C7529841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6EA0-6FDE-42BD-8244-579D2727CE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2867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E5F70-D68D-4AEA-88B2-84A7C7529841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6EA0-6FDE-42BD-8244-579D2727CE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59798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E5F70-D68D-4AEA-88B2-84A7C7529841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6EA0-6FDE-42BD-8244-579D2727CE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42576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E5F70-D68D-4AEA-88B2-84A7C7529841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6EA0-6FDE-42BD-8244-579D2727CE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7374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E5F70-D68D-4AEA-88B2-84A7C7529841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6EA0-6FDE-42BD-8244-579D2727CE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3348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14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E5F70-D68D-4AEA-88B2-84A7C7529841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36EA0-6FDE-42BD-8244-579D2727CE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40225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1785926"/>
            <a:ext cx="60007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Дружба -  великая сила!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  И любая беда – не беда, если рядом    друзья.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Зачем я пришёл на урок?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700808"/>
            <a:ext cx="6944816" cy="4464496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4400" b="1" dirty="0" smtClean="0">
                <a:solidFill>
                  <a:srgbClr val="FF0000"/>
                </a:solidFill>
              </a:rPr>
              <a:t>а) узнать новое</a:t>
            </a:r>
          </a:p>
          <a:p>
            <a:r>
              <a:rPr lang="ru-RU" sz="4400" b="1" dirty="0">
                <a:solidFill>
                  <a:srgbClr val="FF0000"/>
                </a:solidFill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</a:rPr>
              <a:t>в) пообщаться с друзьями</a:t>
            </a:r>
          </a:p>
          <a:p>
            <a:r>
              <a:rPr lang="ru-RU" sz="4400" b="1" dirty="0">
                <a:solidFill>
                  <a:srgbClr val="FF0000"/>
                </a:solidFill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</a:rPr>
              <a:t>с) отдохнуть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http://anna-kulik.ru/wp-content/uploads/2013/07/Statiy25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3786190"/>
            <a:ext cx="2500330" cy="2807388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08301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каким настроением я пришёл на урок?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/>
              <a:t>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а) отличное</a:t>
            </a:r>
          </a:p>
          <a:p>
            <a:pPr marL="0" indent="0" algn="ctr">
              <a:buNone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хорошее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с) плохое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go3.imgsmail.ru/imgpreview?key=3cffd0cbd8c3b8ac&amp;mb=imgdb_preview_18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428736"/>
            <a:ext cx="2786082" cy="2786082"/>
          </a:xfrm>
          <a:prstGeom prst="rect">
            <a:avLst/>
          </a:prstGeom>
          <a:noFill/>
        </p:spPr>
      </p:pic>
      <p:pic>
        <p:nvPicPr>
          <p:cNvPr id="4100" name="Picture 4" descr="http://rusticker.ru/p/73b6e26d1be16fc0a6a1413bd20c4e3d.png?t=142671240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4429132"/>
            <a:ext cx="3343275" cy="2781300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272827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Люблю ли я сам делать открытия?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Да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Нет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026" name="Picture 2" descr="C:\Users\User\Documents\урок откр\imgpreview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3643314"/>
            <a:ext cx="3131167" cy="23791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407352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{ACF27450-EDB7-4A9F-86AC-FE59C3DD984B}" val="&lt;?xml version=&quot;1.0&quot; encoding=&quot;UTF-8&quot;?&gt;&#10;&lt;TPPTQuestion Ability=&quot;&quot; Description=&quot;&quot; GUID=&quot;{FE894E45-FB5C-429A-AB79-04A09A61DA75}&quot; Mode=&quot;qmeSingleChoice&quot; Option=&quot;qoeABCD&quot; RightAnswer=&quot;A&quot; Score=&quot;2&quot; Tag=&quot;0&quot; TemplateFile=&quot;&quot; TimeLimit=&quot;0&quot;&gt;&#10;  &lt;MultiQuestionList&gt;&#10;    &lt;Items/&gt;&#10;  &lt;/MultiQuestionList&gt;&#10;&lt;/TPPTQuestion&gt;&#10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{ACF27450-EDB7-4A9F-86AC-FE59C3DD984B}" val="&lt;?xml version=&quot;1.0&quot; encoding=&quot;UTF-8&quot;?&gt;&#10;&lt;TPPTQuestion Ability=&quot;&quot; Description=&quot;&quot; GUID=&quot;{F8647E51-7006-456B-91E1-66BE59E4D878}&quot; Mode=&quot;qmeSingleChoice&quot; Option=&quot;qoeABCD&quot; RightAnswer=&quot;A&quot; Score=&quot;2&quot; Tag=&quot;0&quot; TemplateFile=&quot;&quot; TimeLimit=&quot;0&quot;&gt;&#10;  &lt;MultiQuestionList&gt;&#10;    &lt;Items/&gt;&#10;  &lt;/MultiQuestionList&gt;&#10;&lt;/TPPTQuestion&gt;&#10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{ACF27450-EDB7-4A9F-86AC-FE59C3DD984B}" val="&lt;?xml version=&quot;1.0&quot; encoding=&quot;UTF-8&quot;?&gt;&#10;&lt;TPPTQuestion Ability=&quot;&quot; Description=&quot;&quot; GUID=&quot;{41E8DF7B-84BE-48B2-A13C-6DA40F991B9B}&quot; Mode=&quot;qmeYesNo&quot; Option=&quot;qoeABCD&quot; RightAnswer=&quot;Y&quot; Score=&quot;2&quot; Tag=&quot;0&quot; TemplateFile=&quot;&quot; TimeLimit=&quot;0&quot;&gt;&#10;  &lt;MultiQuestionList&gt;&#10;    &lt;Items/&gt;&#10;  &lt;/MultiQuestionList&gt;&#10;&lt;/TPPTQuestion&gt;&#10;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94</Words>
  <Application>Microsoft Office PowerPoint</Application>
  <PresentationFormat>Экран (4:3)</PresentationFormat>
  <Paragraphs>21</Paragraphs>
  <Slides>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Зачем я пришёл на урок?</vt:lpstr>
      <vt:lpstr>С каким настроением я пришёл на урок?</vt:lpstr>
      <vt:lpstr>Люблю ли я сам делать открытия?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Зачем я пришёл на урок?</dc:title>
  <dc:creator>User</dc:creator>
  <cp:lastModifiedBy>Админ</cp:lastModifiedBy>
  <cp:revision>9</cp:revision>
  <dcterms:created xsi:type="dcterms:W3CDTF">2014-01-16T04:50:11Z</dcterms:created>
  <dcterms:modified xsi:type="dcterms:W3CDTF">2016-03-08T23:31:34Z</dcterms:modified>
</cp:coreProperties>
</file>