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  <a:srgbClr val="A8B3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13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iOTRCTXJ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188640"/>
            <a:ext cx="5400600" cy="648072"/>
          </a:xfrm>
        </p:spPr>
        <p:txBody>
          <a:bodyPr>
            <a:prstTxWarp prst="textDeflate">
              <a:avLst/>
            </a:prstTxWarp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"Агрессивный ребенок"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908720"/>
            <a:ext cx="2808312" cy="5832648"/>
          </a:xfrm>
          <a:noFill/>
          <a:ln w="3175">
            <a:noFill/>
          </a:ln>
        </p:spPr>
        <p:txBody>
          <a:bodyPr>
            <a:normAutofit/>
          </a:bodyPr>
          <a:lstStyle/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Злой, агрессивный ребёнок, драчун и забияка - большое родительское огорчение, угроза благополучию детского коллектива, но и несчастное существо, которое никто не понимает, не хочет приласкать и пожалеть. </a:t>
            </a:r>
          </a:p>
          <a:p>
            <a:pPr indent="180975" algn="just"/>
            <a:r>
              <a:rPr lang="ru-RU" sz="1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Детская агрессивность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признак внутреннего эмоционального неблагополучия, комплекс негативных переживаний ребенка, один из неадекватных способов психологической защиты.</a:t>
            </a:r>
          </a:p>
          <a:p>
            <a:pPr indent="180975" algn="just"/>
            <a:r>
              <a:rPr lang="ru-RU" sz="1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агрессивности: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-физические наказания;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–неумение ребенка управлять своим поведением;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–недостаточное усвоение ребенком общественных норм поведения; </a:t>
            </a:r>
          </a:p>
          <a:p>
            <a:pPr indent="180975" algn="l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-дома у ребенка неблагополучная семейная обстановка;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–нарушения эмоционально-волевой сферы; 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-отчуждение, постоянные ссоры, стрессы;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–ребенку предъявляются слишком суровые или слабые требования; 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–асоциальное поведение родителей; </a:t>
            </a:r>
          </a:p>
          <a:p>
            <a:pPr indent="180975"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–плохие жилищно-бытовые условия, материальные затруднения. 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419872" y="0"/>
            <a:ext cx="244827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Газета для родителей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7452320" y="260648"/>
            <a:ext cx="14401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Выпуск 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Февраль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2018 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516216" y="6365557"/>
            <a:ext cx="26277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Редактор: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Макаренко Я. С.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Гольская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О. Г.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6084168" y="908720"/>
            <a:ext cx="2880320" cy="547260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/>
          <a:p>
            <a:pPr indent="177800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Примеры игр и упражнений  для снятия агрессивности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Самое главное - попробуйте раскрепоститься сами, отдайтесь игре, ведь ребёнок непременно почувствует вашу искренность и оценит это.</a:t>
            </a:r>
          </a:p>
          <a:p>
            <a:pPr indent="177800" algn="just"/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177800" algn="just"/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  <a:p>
            <a:pPr indent="177800" algn="just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"Выбиваем пыль"(для детей с 4 лет)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Каждому участнику даётся "пыльная подушка". Он должен, усердно колотя руками, хорошенько её "почистить".</a:t>
            </a:r>
          </a:p>
          <a:p>
            <a:pPr indent="177800" algn="just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"Детский футбол"(для детей с 4 лет)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Вместо мяча - подушка. Играющие разбиваются на две команды. Количество играющих от 2-х человек. Играть можно руками и ногами, подушку можно пинать, кидать, отнимать. Главная цель - забить в ворота гол.</a:t>
            </a:r>
          </a:p>
          <a:p>
            <a:pPr indent="177800" algn="just"/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"Час тишины и час можно"(для детей с 4 лет)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Договоритесь с ребёнком, что иногда, когда вы устали и хотите отдохнуть, в доме будет час тишины. Ребёнок должен вести себя тихо, спокойно играть, рисовать, конструировать. Но иногда у вас будет час "можно", когда ребёнку разрешается делать почти всё: прыгать, кричать, брать мамины наряды и папины инструменты, и т. д. </a:t>
            </a:r>
          </a:p>
          <a:p>
            <a:pPr marR="0" lvl="0" indent="1778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2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Рисунок 20" descr="i4C4QSCB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0"/>
            <a:ext cx="1619672" cy="934683"/>
          </a:xfrm>
          <a:prstGeom prst="rect">
            <a:avLst/>
          </a:prstGeom>
        </p:spPr>
      </p:pic>
      <p:pic>
        <p:nvPicPr>
          <p:cNvPr id="23" name="Рисунок 22" descr="iS870T4PQ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2996952"/>
            <a:ext cx="864096" cy="687244"/>
          </a:xfrm>
          <a:prstGeom prst="rect">
            <a:avLst/>
          </a:prstGeom>
        </p:spPr>
      </p:pic>
      <p:pic>
        <p:nvPicPr>
          <p:cNvPr id="24" name="Рисунок 23" descr="i90DOVH5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1622" b="29662"/>
          <a:stretch>
            <a:fillRect/>
          </a:stretch>
        </p:blipFill>
        <p:spPr>
          <a:xfrm>
            <a:off x="6156176" y="2060848"/>
            <a:ext cx="2736304" cy="36004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3131840" y="908720"/>
            <a:ext cx="28803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Рекомендации родителям: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-давайте ребенку понять, что вы его любите таким, какой он есть.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-направьте его энергию в положительное русло.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-предъявляя ребенку свои требования, учитывайте его возможности, а не свои желания.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-игнорируйте легкие проявления агрессивности, не фиксируйте на них внимание окружающих.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-включайте ребенка в совместную деятельность, подчеркивайте его значимость в выполняемом деле.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 проявление агрессии устанавливайте жесткий запрет в том случае, когда агрессия, не являясь защитной реакцией, служит для ребенка своеобразным «развлечением».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-научите ребенка жалеть. Он должен понять, что своим поведением доставляет огорчение, причиняет страдание близким людям.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-никогда не заставляйте ребенка забывать, что он добрый. </a:t>
            </a:r>
          </a:p>
          <a:p>
            <a:pPr indent="177800"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Помните, что бороться с агрессивностью нужно терпением, объяснением, поощрением.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summer_s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8457" b="10023"/>
          <a:stretch>
            <a:fillRect/>
          </a:stretch>
        </p:blipFill>
        <p:spPr>
          <a:xfrm flipH="1">
            <a:off x="3059832" y="6093296"/>
            <a:ext cx="2994186" cy="692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466</Words>
  <Application>Microsoft Office PowerPoint</Application>
  <PresentationFormat>Экран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"Агрессивный ребенок"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Windows User</cp:lastModifiedBy>
  <cp:revision>16</cp:revision>
  <dcterms:created xsi:type="dcterms:W3CDTF">2018-11-29T08:32:05Z</dcterms:created>
  <dcterms:modified xsi:type="dcterms:W3CDTF">2018-11-30T05:36:06Z</dcterms:modified>
</cp:coreProperties>
</file>