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73" r:id="rId2"/>
  </p:sldMasterIdLst>
  <p:sldIdLst>
    <p:sldId id="256" r:id="rId3"/>
    <p:sldId id="261" r:id="rId4"/>
    <p:sldId id="260" r:id="rId5"/>
    <p:sldId id="262" r:id="rId6"/>
    <p:sldId id="281" r:id="rId7"/>
    <p:sldId id="288" r:id="rId8"/>
    <p:sldId id="299" r:id="rId9"/>
    <p:sldId id="293" r:id="rId10"/>
    <p:sldId id="279" r:id="rId11"/>
    <p:sldId id="294" r:id="rId12"/>
    <p:sldId id="300" r:id="rId13"/>
    <p:sldId id="295" r:id="rId14"/>
    <p:sldId id="285" r:id="rId15"/>
    <p:sldId id="308" r:id="rId16"/>
    <p:sldId id="302" r:id="rId17"/>
    <p:sldId id="286" r:id="rId18"/>
    <p:sldId id="301" r:id="rId19"/>
    <p:sldId id="307" r:id="rId20"/>
    <p:sldId id="306" r:id="rId2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43" name="Рисунок 142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44" name="Рисунок 143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457200" y="312475"/>
            <a:ext cx="8228880" cy="1172309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6000" b="1" dirty="0" smtClean="0">
                <a:solidFill>
                  <a:srgbClr val="C00000"/>
                </a:solidFill>
                <a:latin typeface="Calibri"/>
              </a:rPr>
              <a:t>«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Удивительное рядом</a:t>
            </a:r>
            <a:r>
              <a:rPr lang="ru-RU" sz="6000" b="1" dirty="0" smtClean="0">
                <a:solidFill>
                  <a:srgbClr val="C00000"/>
                </a:solidFill>
                <a:latin typeface="Calibri"/>
              </a:rPr>
              <a:t>»</a:t>
            </a:r>
            <a:endParaRPr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813529"/>
            <a:ext cx="1800199" cy="27474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34" y="2142605"/>
            <a:ext cx="1372453" cy="19125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667" y="1882619"/>
            <a:ext cx="1230237" cy="1558822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4571640" y="1628800"/>
            <a:ext cx="4248832" cy="4824536"/>
          </a:xfrm>
        </p:spPr>
        <p:txBody>
          <a:bodyPr/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ознавательно –исследовательский проект .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 просветительской деятельности.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3868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200" dirty="0">
                <a:solidFill>
                  <a:srgbClr val="21274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21274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 МБУДО «ДШИ №1 города Рассказово» </a:t>
            </a:r>
          </a:p>
          <a:p>
            <a:pPr marL="0" lvl="0" indent="0" defTabSz="913868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dirty="0">
                <a:solidFill>
                  <a:srgbClr val="21274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Фурсовой И.В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>
          <a:xfrm>
            <a:off x="179512" y="188640"/>
            <a:ext cx="8784976" cy="648725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sz="2400" dirty="0" smtClean="0"/>
              <a:t> </a:t>
            </a:r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</p:txBody>
      </p:sp>
      <p:pic>
        <p:nvPicPr>
          <p:cNvPr id="7" name="Рисунок 6" descr="Portrait of Alexander Pushkin (Orest Kiprensky, 1827)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52320" y="336992"/>
            <a:ext cx="1152127" cy="1368152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36992"/>
            <a:ext cx="2088232" cy="2803976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3156"/>
            <a:ext cx="2448272" cy="2787511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8" name="Прямоугольник 7"/>
          <p:cNvSpPr/>
          <p:nvPr/>
        </p:nvSpPr>
        <p:spPr>
          <a:xfrm>
            <a:off x="3707904" y="3377546"/>
            <a:ext cx="4752528" cy="28586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Е.П Бакунина.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Фрейлина русского двора, художница-любительница; первая юношеская любовь А. С. Пушкина, вдохновившая его на создание целого цикла лирических стихов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Прожила в Рассказово21 год.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6880" y="3377547"/>
            <a:ext cx="2952328" cy="2858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Полторацкий А.А.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Учился в лицее вместе с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А.С.Пушкиным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Женился вторым браком на Е.И. Бакуниной.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4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5" y="2168860"/>
            <a:ext cx="4766828" cy="41044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2168860"/>
            <a:ext cx="3528391" cy="41044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9575" y="440706"/>
            <a:ext cx="8816921" cy="15481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музей г. Рассказово. Знакомство с дворянским,  купеческим бытом, старинным роялем. 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Владелец\Desktop\DSC071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77" y="2320370"/>
            <a:ext cx="4240024" cy="380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ладелец\Desktop\DSC07148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2067" y="2320370"/>
            <a:ext cx="3370373" cy="380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54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3444"/>
            <a:ext cx="8784976" cy="6385915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/>
          <a:p>
            <a:pPr algn="l"/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Е.И. Полторацкая – Левашова. Внучка (от дочери)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Е.П. Бакуниной –Полторацкой и А.А. Полторацкого.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Закончила Консерваторию в Петербурге, была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последней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ученицей пианиста  А.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Рубенштейна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Вышла замуж в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с.Рассказово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58491"/>
            <a:ext cx="2506046" cy="414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291276"/>
            <a:ext cx="2965952" cy="2315840"/>
          </a:xfrm>
          <a:prstGeom prst="rect">
            <a:avLst/>
          </a:prstGeom>
        </p:spPr>
      </p:pic>
      <p:pic>
        <p:nvPicPr>
          <p:cNvPr id="24" name="Рисунок 23" descr="http://rosstroystandart.ru/images/datasample/petr-perviy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0980" y="1916832"/>
            <a:ext cx="2173864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0757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11559" y="404664"/>
            <a:ext cx="7848871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 принадлежащие Е.И. Полторацкой.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:\DCIM\101MSDCF\DSC097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51" y="1628800"/>
            <a:ext cx="3600400" cy="237626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2" name="Picture 4" descr="C:\Users\Владелец\Desktop\DSC098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28800"/>
            <a:ext cx="342814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1080" y="4329296"/>
            <a:ext cx="4536504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Старинный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музыкальный духовой инструмент «Окарина»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Ноты с выгравированными инициалами: Е.П.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19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ладелец\Desktop\DSC098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632848" cy="27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4293096"/>
            <a:ext cx="5040560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Визитка Екатерины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вановной Полторацкой.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6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9928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рогулка к дому Полторацких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319305"/>
            <a:ext cx="4832136" cy="30963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34906"/>
            <a:ext cx="3304768" cy="20651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07592" y="4797152"/>
            <a:ext cx="4032448" cy="15481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Е.И. Полторацкая с подругой около своего дома в дубовой алее.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71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97" y="574207"/>
            <a:ext cx="8712967" cy="583264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6733" y="188640"/>
            <a:ext cx="8712967" cy="1103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фантазии на тему « Усадьба Полторацких.»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2197" y="1292390"/>
            <a:ext cx="3423267" cy="50169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9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07504" y="245448"/>
            <a:ext cx="8784975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 просветительская деятельность</a:t>
            </a:r>
          </a:p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Е.И. Полторацкой.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3" y="1484784"/>
            <a:ext cx="302433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772816"/>
            <a:ext cx="2736304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музыки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7504" y="4221088"/>
            <a:ext cx="2736304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Озвучивание «немых» фильмов.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65735" y="3284984"/>
            <a:ext cx="2736304" cy="3312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Заложила основы музыкального образования (в дальнейшем музыкальной школы) в Рассказово.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56175" y="1782336"/>
            <a:ext cx="2736304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Концертная деятельность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50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76672"/>
            <a:ext cx="8640960" cy="55446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результаты.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достигнута. Учащиеся  были полноправными участниками проекта. 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появился интерес и любознательность по отношению  к историческим страницам нашего города.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Познакомились  с личностью Е. И. Полторацкой и ее вкладом в культурно – просветительскую деятельность  нашего города. 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79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8208912" cy="4966299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«Тамбовская тропинка к Пушкину»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Н.Гордеев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В.Пешков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Письма, фотографии из архива ученицы Е.И.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Полтлрацкой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О.Д.  Свиридовой- Желтовой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8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252268" y="371424"/>
            <a:ext cx="8568360" cy="143928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179640" y="1268760"/>
            <a:ext cx="8568360" cy="525588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Следуя Национальной доктрине образования в Р.Ф, система образования  призвана обеспечить историческую  преемственность поколений. Воспитание бережного отношения к историческому  и культурному наследию России.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у детей первичных представлений  об Отечестве, в том числе  и малой Родине ,ее традициях, социокультурных ценностях,  людях  прославивших и внесших вклад в ее развитие.</a:t>
            </a:r>
          </a:p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обогащения внутреннего мира детей ДШИ  знаниями истории родного города, мною был разработан проект – «Удивительное рядом!»- посвященный Е.И. Полторацкой, которая стояла у истоков развития культуры и музыкального образования детей села, а затем  и города Рассказова.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539640" y="476640"/>
            <a:ext cx="7987680" cy="1440192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539640" y="2061000"/>
            <a:ext cx="8064000" cy="41756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640" y="1556793"/>
            <a:ext cx="7987679" cy="43778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интересов учащихся ДШИ через краеведческую и  исследовательскую деятельность, формирование бережного отношения к  историческим страницам нашего города.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179640" y="260640"/>
            <a:ext cx="8784360" cy="201564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172405" y="1556792"/>
            <a:ext cx="8712360" cy="2664296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учащихся к культурно – историческим ценностям родного города.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познавательно – исследовательскую деятельность детей.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Расширять кругозор детей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с личностью Е. И. Полторацкой и ее вкладом в развитие музыкальной  культуры  г. Рассказово.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8568952" cy="576064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Познавтельно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–исследовательский.</a:t>
            </a:r>
          </a:p>
          <a:p>
            <a:pPr marL="457200" indent="-457200" algn="l">
              <a:buFont typeface="Wingdings" pitchFamily="2" charset="2"/>
              <a:buChar char="§"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ДШИ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 города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Рассказово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  <a:r>
              <a:rPr lang="ru-RU" sz="2400" dirty="0">
                <a:solidFill>
                  <a:srgbClr val="B4DCFA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ДШИ №1 города Рассказово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 Краеведческого музея г. Рассказово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Родители.</a:t>
            </a:r>
          </a:p>
          <a:p>
            <a:pPr algn="l"/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4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548681"/>
            <a:ext cx="8568952" cy="60486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Проблемно-диалогические,  игровые, технологии продуктивного чтения, ИКТ, «Метод проектов"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образовательных областей.</a:t>
            </a:r>
          </a:p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 развитие», «Познавательное развитие», «Художественно-эстетическое развитие»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детской деятельности используемые в проекте:</a:t>
            </a:r>
          </a:p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 исследовательская, коммуникативная, изобразительная, восприятие литературного текста и музыки .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9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60648"/>
            <a:ext cx="5970494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План реализации этапов проекта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83919"/>
              </p:ext>
            </p:extLst>
          </p:nvPr>
        </p:nvGraphicFramePr>
        <p:xfrm>
          <a:off x="323528" y="908720"/>
          <a:ext cx="8496944" cy="4951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648072">
                <a:tc>
                  <a:txBody>
                    <a:bodyPr/>
                    <a:lstStyle/>
                    <a:p>
                      <a:pPr marL="400050" indent="-400050" algn="ctr">
                        <a:buFont typeface="+mj-lt"/>
                        <a:buAutoNum type="romanUcPeriod"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Организационный этап 12.04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2017г.– 25.04.17.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Подбор методического материала по теме проекта.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Наметить основные этапы реализации проекта и их сроки.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558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Проработать этапы проекта  совместно с учащимися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класса.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228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Договорится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сотрудниками музея о  проведении экскурсии по тематике.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Создание сценария и плана проведения концертного мероприятия, как финала проекта.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79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32657"/>
            <a:ext cx="8352928" cy="648072"/>
          </a:xfrm>
        </p:spPr>
        <p:txBody>
          <a:bodyPr/>
          <a:lstStyle/>
          <a:p>
            <a:pPr marL="514350" indent="-514350" algn="ctr">
              <a:buFont typeface="+mj-lt"/>
              <a:buAutoNum type="romanUcPeriod" startAt="2"/>
            </a:pPr>
            <a:r>
              <a:rPr lang="ru-RU" sz="2800" b="1" dirty="0" smtClean="0">
                <a:solidFill>
                  <a:srgbClr val="C00000"/>
                </a:solidFill>
              </a:rPr>
              <a:t>Содержательный</a:t>
            </a:r>
            <a:r>
              <a:rPr lang="ru-RU" b="1" dirty="0" smtClean="0">
                <a:solidFill>
                  <a:srgbClr val="C00000"/>
                </a:solidFill>
              </a:rPr>
              <a:t> этап 26. 04.17 - 26.05.17.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474378"/>
              </p:ext>
            </p:extLst>
          </p:nvPr>
        </p:nvGraphicFramePr>
        <p:xfrm>
          <a:off x="323528" y="1124744"/>
          <a:ext cx="8605464" cy="5140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035"/>
                <a:gridCol w="3189957"/>
                <a:gridCol w="2466653"/>
                <a:gridCol w="2132819"/>
              </a:tblGrid>
              <a:tr h="55149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деятельность детей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родителей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370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Экскурсия в краеведческий музей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Впечатления о 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музее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экскурсии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370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07. 03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Слайдовая презентация.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очерка  О.Д. Желтовой о Полторацкой.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старых фотографий,  о Рассказово.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5149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11. 03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Целевая прогулка к дому Полторацких.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Обследование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парка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представлению </a:t>
                      </a:r>
                    </a:p>
                    <a:p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«Усадьба Полторацких».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и обсуждение рисунков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выставки рисунков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13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13.04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тему «Что такое тапер?»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мультфильмов без речевого сопровождения.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подборе мультфильма.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4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Подбор разнохарактерных произведений для озвучивания мультфильмов.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Музыкальное сопровождение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Слушатели.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540240" y="579120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37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1580" y="1340768"/>
            <a:ext cx="7488832" cy="4608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556792"/>
            <a:ext cx="6840760" cy="41764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791580" y="548680"/>
            <a:ext cx="7488833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семьи Полторацких в г. Рассказово.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33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2727</TotalTime>
  <Words>687</Words>
  <Application>Microsoft Office PowerPoint</Application>
  <PresentationFormat>Экран (4:3)</PresentationFormat>
  <Paragraphs>100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Office Theme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Е.И. Полторацкая – Левашова. Внучка (от дочери)  Е.П. Бакуниной –Полторацкой и А.А. Полторацкого.  Закончила Консерваторию в Петербурге, была последней  ученицей пианиста  А. Рубенштейна. Вышла замуж в  с.Рассказово.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172</cp:revision>
  <dcterms:modified xsi:type="dcterms:W3CDTF">2019-01-14T16:49:34Z</dcterms:modified>
</cp:coreProperties>
</file>