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8" r:id="rId5"/>
    <p:sldId id="263" r:id="rId6"/>
    <p:sldId id="260" r:id="rId7"/>
    <p:sldId id="262" r:id="rId8"/>
    <p:sldId id="264" r:id="rId9"/>
    <p:sldId id="266" r:id="rId10"/>
    <p:sldId id="265" r:id="rId11"/>
    <p:sldId id="269" r:id="rId12"/>
    <p:sldId id="270" r:id="rId13"/>
    <p:sldId id="276" r:id="rId14"/>
    <p:sldId id="277" r:id="rId15"/>
    <p:sldId id="279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7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F572FC-9736-4F03-9089-D1C5EA7BE629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9B0E3F0C-2823-4C0D-8904-1BB7FD98B6E5}">
      <dgm:prSet/>
      <dgm:spPr/>
      <dgm:t>
        <a:bodyPr/>
        <a:lstStyle/>
        <a:p>
          <a:pPr rtl="0" eaLnBrk="1" latinLnBrk="0" hangingPunct="1"/>
          <a:r>
            <a:rPr lang="ru-RU" b="1" dirty="0">
              <a:solidFill>
                <a:schemeClr val="accent2">
                  <a:lumMod val="50000"/>
                </a:schemeClr>
              </a:solidFill>
            </a:rPr>
            <a:t>Введение регионального компонента в продуктивную деятельность детей </a:t>
          </a:r>
        </a:p>
      </dgm:t>
    </dgm:pt>
    <dgm:pt modelId="{30751BFB-5567-4142-B0D0-8ECDFF60AD26}" type="parTrans" cxnId="{40177C8C-4DF5-44A4-955E-7E71BF517754}">
      <dgm:prSet/>
      <dgm:spPr/>
      <dgm:t>
        <a:bodyPr/>
        <a:lstStyle/>
        <a:p>
          <a:endParaRPr lang="ru-RU"/>
        </a:p>
      </dgm:t>
    </dgm:pt>
    <dgm:pt modelId="{798B5773-A4DB-4DFC-9B12-9C7C7A651CA0}" type="sibTrans" cxnId="{40177C8C-4DF5-44A4-955E-7E71BF517754}">
      <dgm:prSet/>
      <dgm:spPr/>
      <dgm:t>
        <a:bodyPr/>
        <a:lstStyle/>
        <a:p>
          <a:endParaRPr lang="ru-RU"/>
        </a:p>
      </dgm:t>
    </dgm:pt>
    <dgm:pt modelId="{ACBC09B4-49C8-4869-BDD1-B0781A0BF8C4}" type="pres">
      <dgm:prSet presAssocID="{66F572FC-9736-4F03-9089-D1C5EA7BE62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FF56D4B-59E8-4086-8ACB-8E06CC347ED3}" type="pres">
      <dgm:prSet presAssocID="{9B0E3F0C-2823-4C0D-8904-1BB7FD98B6E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56D5228-96D9-43A1-AA49-FBD475EDA9B2}" type="presOf" srcId="{66F572FC-9736-4F03-9089-D1C5EA7BE629}" destId="{ACBC09B4-49C8-4869-BDD1-B0781A0BF8C4}" srcOrd="0" destOrd="0" presId="urn:microsoft.com/office/officeart/2005/8/layout/vList2"/>
    <dgm:cxn modelId="{40177C8C-4DF5-44A4-955E-7E71BF517754}" srcId="{66F572FC-9736-4F03-9089-D1C5EA7BE629}" destId="{9B0E3F0C-2823-4C0D-8904-1BB7FD98B6E5}" srcOrd="0" destOrd="0" parTransId="{30751BFB-5567-4142-B0D0-8ECDFF60AD26}" sibTransId="{798B5773-A4DB-4DFC-9B12-9C7C7A651CA0}"/>
    <dgm:cxn modelId="{B2C17CB1-3C26-47F3-A64A-98AFF56B643B}" type="presOf" srcId="{9B0E3F0C-2823-4C0D-8904-1BB7FD98B6E5}" destId="{2FF56D4B-59E8-4086-8ACB-8E06CC347ED3}" srcOrd="0" destOrd="0" presId="urn:microsoft.com/office/officeart/2005/8/layout/vList2"/>
    <dgm:cxn modelId="{BD0E9855-49F8-4DA5-925C-8C013E930E37}" type="presParOf" srcId="{ACBC09B4-49C8-4869-BDD1-B0781A0BF8C4}" destId="{2FF56D4B-59E8-4086-8ACB-8E06CC347ED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4.JPG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tiff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tiff"/><Relationship Id="rId2" Type="http://schemas.openxmlformats.org/officeDocument/2006/relationships/image" Target="../media/image39.tiff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1390" y="808383"/>
            <a:ext cx="8719931" cy="3242453"/>
          </a:xfrm>
        </p:spPr>
        <p:txBody>
          <a:bodyPr anchor="ctr"/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Использование метода</a:t>
            </a:r>
            <a:br>
              <a:rPr lang="ru-RU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проектов в развитии познавательной активности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7165" y="4439478"/>
            <a:ext cx="8266838" cy="1351722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000" b="1" i="1" dirty="0">
                <a:solidFill>
                  <a:schemeClr val="accent2">
                    <a:lumMod val="50000"/>
                  </a:schemeClr>
                </a:solidFill>
              </a:rPr>
              <a:t>« Познание строится не на запоминании, а на самостоятельном поиске и развитии интересов ребёнка».</a:t>
            </a:r>
            <a:endParaRPr lang="ru-RU" sz="3000" b="1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927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0569" y="576207"/>
            <a:ext cx="4558748" cy="1444487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Итог проекта </a:t>
            </a:r>
            <a:b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«Клумба радости»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4069" y="2236036"/>
            <a:ext cx="3854528" cy="3570722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Дети вместе с родителями подготовили цветник: очистили клумбу от мусора, завезли землю, подготовили клумбу к высадке рассады. </a:t>
            </a:r>
          </a:p>
          <a:p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Совместно с педагогом : высадили рассаду в клумбу, осуществляли уход за посаженными растениями, наблюдали за их ростом и развитием.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8195" y="3975652"/>
            <a:ext cx="4277138" cy="2966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433216" y="973772"/>
            <a:ext cx="3875479" cy="20938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7243" y="4214191"/>
            <a:ext cx="3285153" cy="23039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65286" y="232263"/>
            <a:ext cx="3803240" cy="3319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920917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808763351"/>
              </p:ext>
            </p:extLst>
          </p:nvPr>
        </p:nvGraphicFramePr>
        <p:xfrm>
          <a:off x="1414301" y="543339"/>
          <a:ext cx="7766936" cy="182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614" y="3056920"/>
            <a:ext cx="10101837" cy="2270453"/>
          </a:xfrm>
        </p:spPr>
        <p:txBody>
          <a:bodyPr>
            <a:noAutofit/>
          </a:bodyPr>
          <a:lstStyle/>
          <a:p>
            <a:pPr algn="ctr"/>
            <a:r>
              <a:rPr lang="ru-RU" sz="4400" dirty="0">
                <a:solidFill>
                  <a:schemeClr val="accent2">
                    <a:lumMod val="50000"/>
                  </a:schemeClr>
                </a:solidFill>
              </a:rPr>
              <a:t>Мини-проект</a:t>
            </a:r>
          </a:p>
          <a:p>
            <a:pPr algn="ctr"/>
            <a:r>
              <a:rPr lang="ru-RU" sz="4800" dirty="0">
                <a:solidFill>
                  <a:schemeClr val="accent2">
                    <a:lumMod val="50000"/>
                  </a:schemeClr>
                </a:solidFill>
              </a:rPr>
              <a:t>«Животный и растительный мир Байкала»</a:t>
            </a:r>
          </a:p>
          <a:p>
            <a:r>
              <a:rPr lang="ru-RU" sz="1600" dirty="0">
                <a:solidFill>
                  <a:schemeClr val="accent2">
                    <a:lumMod val="50000"/>
                  </a:schemeClr>
                </a:solidFill>
              </a:rPr>
              <a:t>Подготовительная группа «Чебурашка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»</a:t>
            </a:r>
          </a:p>
          <a:p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Воспитатель Худоногова А.В.</a:t>
            </a:r>
            <a:endParaRPr lang="ru-RU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891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900" y="145774"/>
            <a:ext cx="8234230" cy="1868555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                              Цель:</a:t>
            </a:r>
            <a:br>
              <a:rPr lang="ru-RU" sz="36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100" dirty="0">
                <a:solidFill>
                  <a:schemeClr val="accent2">
                    <a:lumMod val="50000"/>
                  </a:schemeClr>
                </a:solidFill>
              </a:rPr>
              <a:t>познакомить детей с растительным и животным миром Байкала с использованием продуктивных видов деятельности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151" y="1843149"/>
            <a:ext cx="7079179" cy="48127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1065393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633" y="122349"/>
            <a:ext cx="9382539" cy="662609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Творческие работы по собственным наблюдениям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89113"/>
            <a:ext cx="4289883" cy="6058746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7373" y="728870"/>
            <a:ext cx="3907915" cy="601898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5007" y="689113"/>
            <a:ext cx="4057510" cy="6142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16396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831" y="597456"/>
            <a:ext cx="3813335" cy="1191587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итогом проекта стало</a:t>
            </a:r>
            <a:br>
              <a:rPr lang="ru-RU" sz="2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изготовление макета «Байкал»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8385" y="186639"/>
            <a:ext cx="4555530" cy="667136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1831" y="2080590"/>
            <a:ext cx="3283247" cy="4174436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При изготовлении макета дети с удовольствием принимали участие, лепили нерп из соленого теста, делали животных из природного материала, собирали домики из спичек, раскрашивали гуашью горы и т.д. Работа велась творчески и увлекательно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5050" y="186639"/>
            <a:ext cx="4439132" cy="6506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84481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>
                <a:solidFill>
                  <a:schemeClr val="accent2">
                    <a:lumMod val="50000"/>
                  </a:schemeClr>
                </a:solidFill>
              </a:rPr>
              <a:t>Спасибо за внимание</a:t>
            </a:r>
          </a:p>
        </p:txBody>
      </p:sp>
      <p:pic>
        <p:nvPicPr>
          <p:cNvPr id="4" name="Объект 3" descr="Библиомания: Ноябрь 201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6652" y="1630418"/>
            <a:ext cx="6613521" cy="4411608"/>
          </a:xfrm>
        </p:spPr>
      </p:pic>
    </p:spTree>
    <p:extLst>
      <p:ext uri="{BB962C8B-B14F-4D97-AF65-F5344CB8AC3E}">
        <p14:creationId xmlns:p14="http://schemas.microsoft.com/office/powerpoint/2010/main" val="4189752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1934817"/>
            <a:ext cx="8596668" cy="201433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/>
            </a:r>
            <a:br>
              <a:rPr lang="ru-RU" b="1" dirty="0"/>
            </a:br>
            <a:r>
              <a:rPr lang="ru-RU" sz="6000" b="1" dirty="0">
                <a:solidFill>
                  <a:schemeClr val="accent2">
                    <a:lumMod val="75000"/>
                  </a:schemeClr>
                </a:solidFill>
              </a:rPr>
              <a:t>Экологический проект</a:t>
            </a:r>
            <a:br>
              <a:rPr lang="ru-RU" sz="60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6000" b="1" dirty="0">
                <a:solidFill>
                  <a:schemeClr val="accent2">
                    <a:lumMod val="75000"/>
                  </a:schemeClr>
                </a:solidFill>
              </a:rPr>
              <a:t> «клумба радости»</a:t>
            </a:r>
            <a:endParaRPr lang="ru-RU" sz="6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ru-RU" sz="2900" b="1" dirty="0">
                <a:solidFill>
                  <a:schemeClr val="accent2">
                    <a:lumMod val="50000"/>
                  </a:schemeClr>
                </a:solidFill>
              </a:rPr>
              <a:t>Средняя группа «Чебурашка»</a:t>
            </a:r>
          </a:p>
          <a:p>
            <a:pPr algn="ctr"/>
            <a:r>
              <a:rPr lang="ru-RU" sz="2900" b="1" dirty="0">
                <a:solidFill>
                  <a:schemeClr val="accent2">
                    <a:lumMod val="50000"/>
                  </a:schemeClr>
                </a:solidFill>
              </a:rPr>
              <a:t>Воспитатель Худоногова А.В.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8153290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830" y="755374"/>
            <a:ext cx="8596668" cy="129871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Цель</a:t>
            </a: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: </a:t>
            </a:r>
            <a:r>
              <a:rPr lang="ru-RU" sz="4000" dirty="0">
                <a:solidFill>
                  <a:schemeClr val="accent2">
                    <a:lumMod val="75000"/>
                  </a:schemeClr>
                </a:solidFill>
              </a:rPr>
              <a:t>формирование основ экологической культуры у детей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50830" y="2358885"/>
            <a:ext cx="8596668" cy="4108174"/>
          </a:xfrm>
        </p:spPr>
        <p:txBody>
          <a:bodyPr>
            <a:normAutofit fontScale="77500" lnSpcReduction="20000"/>
          </a:bodyPr>
          <a:lstStyle/>
          <a:p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Задачи: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Познакомить детей с названиями, особенностями жизни и развития растений, помочь ребенку усвоить правила поведения и общения с миром природы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Формировать трудовые навыки и умения, привычки к трудовому усилию совместно со взрослыми, развивать поисковую деятельность, интерес к природе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Способствовать у детей познавательной активности, пропагандировать необходимость экологического воспитания дошкольников среди родителей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Создать цветочную клумбу совместными усилиями взрослых и детей</a:t>
            </a:r>
          </a:p>
        </p:txBody>
      </p:sp>
    </p:spTree>
    <p:extLst>
      <p:ext uri="{BB962C8B-B14F-4D97-AF65-F5344CB8AC3E}">
        <p14:creationId xmlns:p14="http://schemas.microsoft.com/office/powerpoint/2010/main" val="4102096792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2621" y="122039"/>
            <a:ext cx="8596668" cy="1001516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В ходе проекта наблюдалась познавательная активность детей, которая осуществлялась через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9971" y="1121431"/>
            <a:ext cx="4185623" cy="415821"/>
          </a:xfrm>
        </p:spPr>
        <p:txBody>
          <a:bodyPr/>
          <a:lstStyle/>
          <a:p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деятельность педагога  с детьми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0348" y="1642268"/>
            <a:ext cx="4185623" cy="5445765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Рассматривание альбомов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Творческая деятельность, экологической направленности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Дидактические ,подвижные, хороводные, сюжетно-ролевые игры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Чтение художественных произведений, беседы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Наблюдения в природе(на участке, в парке)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Наблюдения и уход за комнатными растениями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Посадка семян цветов, наблюдение и уход за ростом рассады для цветника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88383" y="1238847"/>
            <a:ext cx="4185618" cy="298406"/>
          </a:xfrm>
        </p:spPr>
        <p:txBody>
          <a:bodyPr/>
          <a:lstStyle/>
          <a:p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деятельность родителей и детей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942609" y="1652545"/>
            <a:ext cx="4185617" cy="5092812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Мамин мастер класс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Проведение экологической акции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«Чистый двор»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Подготовка цветника к высадке рассады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2890044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2048" y="596348"/>
            <a:ext cx="7035430" cy="4214192"/>
          </a:xfrm>
        </p:spPr>
        <p:txBody>
          <a:bodyPr>
            <a:no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У детей появился интерес к узнаванию природы, особенностям жизни и развитию растений, желание самостоятельно выполнять поручения по уходу за растениями, приобрели навыки наблюдения в процессе поисково-познавательной деятельности.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Родители стали более активно участвовать в организации и проведении экологических мероприятий группы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2437" y="82591"/>
            <a:ext cx="2646329" cy="19847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945219" y="2398642"/>
            <a:ext cx="2637177" cy="19778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0399" y="4707829"/>
            <a:ext cx="2723320" cy="20424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568989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4082" y="240406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Творческая деятельность </a:t>
            </a:r>
            <a:r>
              <a:rPr lang="ru-RU" sz="2700" b="1" dirty="0">
                <a:solidFill>
                  <a:schemeClr val="accent2">
                    <a:lumMod val="50000"/>
                  </a:schemeClr>
                </a:solidFill>
              </a:rPr>
              <a:t>(работа с природным материалом, рисование в нетрадиционной технике 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635" y="1587362"/>
            <a:ext cx="2790502" cy="2092877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353" y="1419074"/>
            <a:ext cx="3285065" cy="24637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8682" y="1315314"/>
            <a:ext cx="3975652" cy="29817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742" y="3987799"/>
            <a:ext cx="3714023" cy="27855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0887" y="1110140"/>
            <a:ext cx="3426798" cy="25700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9598" y="3816343"/>
            <a:ext cx="3578087" cy="26835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355" y="4575029"/>
            <a:ext cx="2959652" cy="22197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027606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803" y="172278"/>
            <a:ext cx="4186213" cy="1768797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Совместная творческая деятельность детей и родителей </a:t>
            </a:r>
            <a:br>
              <a:rPr lang="ru-RU" sz="2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«мамин мастер класс»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55722" y="152674"/>
            <a:ext cx="3296000" cy="29782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31358" y="2113847"/>
            <a:ext cx="3854528" cy="2584449"/>
          </a:xfrm>
        </p:spPr>
        <p:txBody>
          <a:bodyPr/>
          <a:lstStyle/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В данном мероприятии приняли участие 4 мамы, которые придумали продукт деятельности, подготовили все необходимое для творчества и преподнесли интересно и доступно детям.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4609" y="197751"/>
            <a:ext cx="3158771" cy="24914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384" y="4637322"/>
            <a:ext cx="2997886" cy="21681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0779" y="3211826"/>
            <a:ext cx="3155176" cy="2850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1923" y="3406072"/>
            <a:ext cx="2903598" cy="26236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578606" y="1762900"/>
            <a:ext cx="3360666" cy="25101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7089165" y="4874431"/>
            <a:ext cx="2361395" cy="1951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770256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51791"/>
            <a:ext cx="8596668" cy="1678609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Игры экологического содержания (дидактические, подвижные, хороводные)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1117" y="174240"/>
            <a:ext cx="3054303" cy="2489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20391" y="3519867"/>
            <a:ext cx="3130457" cy="23478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4058" y="1027105"/>
            <a:ext cx="3012091" cy="22590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3019" y="1253411"/>
            <a:ext cx="2353004" cy="17647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085" y="1338797"/>
            <a:ext cx="3132879" cy="2349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9570" y="4594990"/>
            <a:ext cx="3150821" cy="23631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6999" y="3159703"/>
            <a:ext cx="3008243" cy="22561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173" y="4333461"/>
            <a:ext cx="3252673" cy="24395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10646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25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8056" y="318052"/>
            <a:ext cx="8085285" cy="1195019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Уход за комнатными растениями. 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400" dirty="0"/>
              <a:t>Пересадка комнатного растения, наблюдение за ростом растения и его развитием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950" y="1720952"/>
            <a:ext cx="3207762" cy="24058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5089" y="66650"/>
            <a:ext cx="3715767" cy="2786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2289" y="2159610"/>
            <a:ext cx="4556228" cy="34171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364" y="4334656"/>
            <a:ext cx="3312334" cy="2484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4558" y="3965720"/>
            <a:ext cx="3659265" cy="27444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454230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651</TotalTime>
  <Words>400</Words>
  <Application>Microsoft Office PowerPoint</Application>
  <PresentationFormat>Произвольный</PresentationFormat>
  <Paragraphs>46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Аспект</vt:lpstr>
      <vt:lpstr>Использование метода проектов в развитии познавательной активности</vt:lpstr>
      <vt:lpstr> Экологический проект  «клумба радости»</vt:lpstr>
      <vt:lpstr>Цель: формирование основ экологической культуры у детей</vt:lpstr>
      <vt:lpstr>В ходе проекта наблюдалась познавательная активность детей, которая осуществлялась через</vt:lpstr>
      <vt:lpstr>Презентация PowerPoint</vt:lpstr>
      <vt:lpstr>Творческая деятельность (работа с природным материалом, рисование в нетрадиционной технике </vt:lpstr>
      <vt:lpstr>Совместная творческая деятельность детей и родителей  «мамин мастер класс»</vt:lpstr>
      <vt:lpstr>Игры экологического содержания (дидактические, подвижные, хороводные)</vt:lpstr>
      <vt:lpstr>Уход за комнатными растениями.  Пересадка комнатного растения, наблюдение за ростом растения и его развитием</vt:lpstr>
      <vt:lpstr>Итог проекта  «Клумба радости»</vt:lpstr>
      <vt:lpstr>Презентация PowerPoint</vt:lpstr>
      <vt:lpstr>                              Цель: познакомить детей с растительным и животным миром Байкала с использованием продуктивных видов деятельности</vt:lpstr>
      <vt:lpstr>Творческие работы по собственным наблюдениям</vt:lpstr>
      <vt:lpstr> итогом проекта стало изготовление макета «Байкал»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метода проектов в развитии познавательной активности</dc:title>
  <dc:creator>Василий</dc:creator>
  <cp:lastModifiedBy>Василий</cp:lastModifiedBy>
  <cp:revision>56</cp:revision>
  <dcterms:created xsi:type="dcterms:W3CDTF">2016-04-20T07:30:08Z</dcterms:created>
  <dcterms:modified xsi:type="dcterms:W3CDTF">2019-01-16T16:34:54Z</dcterms:modified>
</cp:coreProperties>
</file>