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91" r:id="rId3"/>
    <p:sldId id="288" r:id="rId4"/>
    <p:sldId id="257" r:id="rId5"/>
    <p:sldId id="258" r:id="rId6"/>
    <p:sldId id="272" r:id="rId7"/>
    <p:sldId id="264" r:id="rId8"/>
    <p:sldId id="268" r:id="rId9"/>
    <p:sldId id="290" r:id="rId10"/>
    <p:sldId id="284" r:id="rId11"/>
    <p:sldId id="285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2979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47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787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819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5012230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18364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09835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08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71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829203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365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5780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1941026"/>
          </a:xfrm>
        </p:spPr>
        <p:txBody>
          <a:bodyPr/>
          <a:lstStyle/>
          <a:p>
            <a:r>
              <a:rPr lang="ru-RU" sz="2800" i="1" dirty="0"/>
              <a:t>Нетрадиционная техника рисования</a:t>
            </a:r>
            <a:br>
              <a:rPr lang="ru-RU" sz="2800" i="1" dirty="0"/>
            </a:br>
            <a:r>
              <a:rPr lang="ru-RU" sz="2800" i="1" dirty="0"/>
              <a:t>в группе « Сказка» </a:t>
            </a:r>
            <a:r>
              <a:rPr lang="ru-RU" sz="2800" i="1"/>
              <a:t>4-5 лет</a:t>
            </a:r>
            <a:br>
              <a:rPr lang="ru-RU" sz="2800" i="1" dirty="0"/>
            </a:br>
            <a:r>
              <a:rPr lang="ru-RU" sz="2800" i="1" dirty="0"/>
              <a:t>« Волшебные ладошки</a:t>
            </a:r>
            <a:r>
              <a:rPr lang="ru-RU" sz="2800" dirty="0"/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/>
              <a:t>                                               </a:t>
            </a:r>
            <a:r>
              <a:rPr lang="ru-RU" i="1" u="sng" dirty="0"/>
              <a:t>Ван-Ван-Шу М.В.      		</a:t>
            </a:r>
            <a:r>
              <a:rPr lang="ru-RU" i="1" u="sng"/>
              <a:t>	                                </a:t>
            </a:r>
            <a:endParaRPr lang="ru-RU" i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6079" y="2640170"/>
            <a:ext cx="6748529" cy="323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160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Добрые кляксы»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87823"/>
            <a:ext cx="5833241" cy="577017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285" y="1087822"/>
            <a:ext cx="6495393" cy="577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64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10" y="0"/>
            <a:ext cx="6180083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0344" y="0"/>
            <a:ext cx="54916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33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Елочка»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Мозаика из пластилина.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125" y="1466193"/>
            <a:ext cx="6042856" cy="526945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7920" y="1466194"/>
            <a:ext cx="6167633" cy="539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116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6" y="0"/>
            <a:ext cx="11346872" cy="6858000"/>
          </a:xfrm>
        </p:spPr>
      </p:pic>
    </p:spTree>
    <p:extLst>
      <p:ext uri="{BB962C8B-B14F-4D97-AF65-F5344CB8AC3E}">
        <p14:creationId xmlns:p14="http://schemas.microsoft.com/office/powerpoint/2010/main" val="3008216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Подсолнух» </a:t>
            </a:r>
            <a:r>
              <a:rPr lang="ru-RU" sz="3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из крупы</a:t>
            </a:r>
            <a:br>
              <a:rPr lang="ru-RU" sz="3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421" y="961697"/>
            <a:ext cx="5754413" cy="58963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2785" y="961697"/>
            <a:ext cx="6375471" cy="589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513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679" y="0"/>
            <a:ext cx="4739218" cy="685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8552" y="0"/>
            <a:ext cx="57544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0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Мышка»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ниткография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60" y="961697"/>
            <a:ext cx="5738648" cy="589630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518" y="961698"/>
            <a:ext cx="5259481" cy="589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724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993" y="0"/>
            <a:ext cx="10830910" cy="6858000"/>
          </a:xfrm>
        </p:spPr>
      </p:pic>
    </p:spTree>
    <p:extLst>
      <p:ext uri="{BB962C8B-B14F-4D97-AF65-F5344CB8AC3E}">
        <p14:creationId xmlns:p14="http://schemas.microsoft.com/office/powerpoint/2010/main" val="1529577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Зайчик»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из ваты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90" y="914401"/>
            <a:ext cx="6154752" cy="59436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6642" y="914402"/>
            <a:ext cx="5669386" cy="594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583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028" y="0"/>
            <a:ext cx="11366938" cy="6858000"/>
          </a:xfrm>
        </p:spPr>
      </p:pic>
    </p:spTree>
    <p:extLst>
      <p:ext uri="{BB962C8B-B14F-4D97-AF65-F5344CB8AC3E}">
        <p14:creationId xmlns:p14="http://schemas.microsoft.com/office/powerpoint/2010/main" val="3312305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Цель:</a:t>
            </a:r>
            <a:r>
              <a:rPr lang="ru-RU" sz="2800" i="1" dirty="0">
                <a:solidFill>
                  <a:srgbClr val="FF0000"/>
                </a:solidFill>
              </a:rPr>
              <a:t>  </a:t>
            </a:r>
            <a:r>
              <a:rPr lang="ru-RU" sz="2800" i="1" dirty="0">
                <a:latin typeface="Batang" panose="02030600000101010101" pitchFamily="18" charset="-127"/>
                <a:ea typeface="Batang" panose="02030600000101010101" pitchFamily="18" charset="-127"/>
              </a:rPr>
              <a:t>научить создавать свой неповторимый образ, в рисунках по нетрадиционному рисованию используя различные техники рисования.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983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Задачи:</a:t>
            </a:r>
            <a:endParaRPr lang="ru-RU" sz="3600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r>
              <a:rPr lang="ru-RU" sz="3600" i="1" dirty="0">
                <a:solidFill>
                  <a:schemeClr val="tx1"/>
                </a:solidFill>
              </a:rPr>
              <a:t>развивать мышление и любознательность, наблюдательность и воображение;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формировать и совершенствовать технические умения и навыки рисования;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воспитывать художественный вкус и чувство гармонии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6218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6838" y="1"/>
            <a:ext cx="10178322" cy="45719"/>
          </a:xfrm>
        </p:spPr>
        <p:txBody>
          <a:bodyPr>
            <a:normAutofit fontScale="90000"/>
          </a:bodyPr>
          <a:lstStyle/>
          <a:p>
            <a:endParaRPr lang="ru-RU" sz="6600" i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720"/>
            <a:ext cx="12191999" cy="6812279"/>
          </a:xfrm>
        </p:spPr>
      </p:pic>
      <p:sp>
        <p:nvSpPr>
          <p:cNvPr id="6" name="Прямоугольник 5"/>
          <p:cNvSpPr/>
          <p:nvPr/>
        </p:nvSpPr>
        <p:spPr>
          <a:xfrm>
            <a:off x="1665514" y="3244334"/>
            <a:ext cx="113476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Спасибо за внимание!</a:t>
            </a:r>
            <a:endParaRPr lang="ru-RU" sz="66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565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153174"/>
            <a:ext cx="10178322" cy="1492132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Методы и приемы работы</a:t>
            </a:r>
            <a:endParaRPr lang="ru-RU" sz="2800" b="1" i="1" dirty="0">
              <a:solidFill>
                <a:schemeClr val="tx2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292773"/>
            <a:ext cx="10178322" cy="5344510"/>
          </a:xfrm>
        </p:spPr>
        <p:txBody>
          <a:bodyPr>
            <a:normAutofit/>
          </a:bodyPr>
          <a:lstStyle/>
          <a:p>
            <a:r>
              <a:rPr lang="ru-RU" sz="3200" i="1" dirty="0">
                <a:solidFill>
                  <a:schemeClr val="tx1"/>
                </a:solidFill>
              </a:rPr>
              <a:t>наглядный (рассматривание предмета, использование картин, использование образца, показ приёмов работы, анализ детских работ);</a:t>
            </a:r>
          </a:p>
          <a:p>
            <a:r>
              <a:rPr lang="ru-RU" sz="3200" i="1" dirty="0">
                <a:solidFill>
                  <a:schemeClr val="tx1"/>
                </a:solidFill>
              </a:rPr>
              <a:t>словесный (беседа, указания и пояснения в процессе совместной деятельности, художественное слово)</a:t>
            </a:r>
          </a:p>
          <a:p>
            <a:r>
              <a:rPr lang="ru-RU" sz="3200" i="1" dirty="0">
                <a:solidFill>
                  <a:schemeClr val="tx1"/>
                </a:solidFill>
              </a:rPr>
              <a:t>практический методы</a:t>
            </a:r>
          </a:p>
          <a:p>
            <a:r>
              <a:rPr lang="ru-RU" sz="3200" i="1" dirty="0">
                <a:solidFill>
                  <a:schemeClr val="tx1"/>
                </a:solidFill>
              </a:rPr>
              <a:t>игровой (использование разных персонажей, сказочные путешествия)</a:t>
            </a:r>
          </a:p>
          <a:p>
            <a:pPr marL="0" indent="0">
              <a:buNone/>
            </a:pP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8083" y="1997839"/>
            <a:ext cx="94277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83838"/>
                </a:solidFill>
                <a:latin typeface="Open Sans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389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Деревья осенью».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Отпечаток листьев.</a:t>
            </a:r>
            <a:b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40" y="1545021"/>
            <a:ext cx="5344732" cy="521638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3069" y="1545021"/>
            <a:ext cx="5589431" cy="521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274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062" y="193183"/>
            <a:ext cx="5525037" cy="66648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1100" y="193183"/>
            <a:ext cx="5698900" cy="666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43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03" y="0"/>
            <a:ext cx="5344730" cy="67227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9734" y="0"/>
            <a:ext cx="60273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941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Девочка с шарами»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Метод тычка.</a:t>
            </a:r>
            <a:b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55" y="961697"/>
            <a:ext cx="5264351" cy="57739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2614" y="961698"/>
            <a:ext cx="5647386" cy="577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788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i="1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Снегири на ветках»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</a:t>
            </a:r>
            <a:b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обобщенное представление о птицах; расширять знания о перелетных птицах; упражнять в рисовании снегирей.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678" y="2285999"/>
            <a:ext cx="4878666" cy="40761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287" y="2285999"/>
            <a:ext cx="4758744" cy="407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396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семья снеговиков»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187" y="1481959"/>
            <a:ext cx="5712850" cy="537604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7672" y="1481959"/>
            <a:ext cx="5874328" cy="537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521439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114</TotalTime>
  <Words>150</Words>
  <Application>Microsoft Office PowerPoint</Application>
  <PresentationFormat>Широкоэкранный</PresentationFormat>
  <Paragraphs>23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Batang</vt:lpstr>
      <vt:lpstr>Arial</vt:lpstr>
      <vt:lpstr>Corbel</vt:lpstr>
      <vt:lpstr>Gill Sans MT</vt:lpstr>
      <vt:lpstr>Impact</vt:lpstr>
      <vt:lpstr>Open Sans</vt:lpstr>
      <vt:lpstr>Times New Roman</vt:lpstr>
      <vt:lpstr>Badge</vt:lpstr>
      <vt:lpstr>Нетрадиционная техника рисования в группе « Сказка» 4-5 лет « Волшебные ладошки»</vt:lpstr>
      <vt:lpstr>Цель:  научить создавать свой неповторимый образ, в рисунках по нетрадиционному рисованию используя различные техники рисования.</vt:lpstr>
      <vt:lpstr>Методы и приемы работы</vt:lpstr>
      <vt:lpstr>« Деревья осенью». Отпечаток листьев.  </vt:lpstr>
      <vt:lpstr>Презентация PowerPoint</vt:lpstr>
      <vt:lpstr>Презентация PowerPoint</vt:lpstr>
      <vt:lpstr>« Девочка с шарами». Метод тычка.  </vt:lpstr>
      <vt:lpstr>« Снегири на ветках» Рисование ватными палочками  Задачи: формировать у детей обобщенное представление о птицах; расширять знания о перелетных птицах; упражнять в рисовании снегирей.</vt:lpstr>
      <vt:lpstr>« семья снеговиков» рисование ватными палочками</vt:lpstr>
      <vt:lpstr>« Добрые кляксы» кляксография</vt:lpstr>
      <vt:lpstr>Презентация PowerPoint</vt:lpstr>
      <vt:lpstr>« Елочка» Пластилинография. Мозаика из пластилина.    </vt:lpstr>
      <vt:lpstr>Презентация PowerPoint</vt:lpstr>
      <vt:lpstr>« Подсолнух» аппликация из крупы </vt:lpstr>
      <vt:lpstr>Презентация PowerPoint</vt:lpstr>
      <vt:lpstr>« Мышка» ниткография</vt:lpstr>
      <vt:lpstr>Презентация PowerPoint</vt:lpstr>
      <vt:lpstr>« Зайчик» аппликация из ваты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Нетрадиционная техника рисования в группе « Сказка» « Волшебные ладошки»</dc:title>
  <dc:creator>7m-n1-33a</dc:creator>
  <cp:lastModifiedBy>ТЕРЕМОК</cp:lastModifiedBy>
  <cp:revision>46</cp:revision>
  <dcterms:created xsi:type="dcterms:W3CDTF">2018-11-30T12:26:44Z</dcterms:created>
  <dcterms:modified xsi:type="dcterms:W3CDTF">2019-01-18T05:53:41Z</dcterms:modified>
</cp:coreProperties>
</file>