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61" r:id="rId5"/>
    <p:sldId id="260" r:id="rId6"/>
    <p:sldId id="259" r:id="rId7"/>
    <p:sldId id="258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047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02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23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3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16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17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49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6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1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093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0CA18-61F1-469E-BC84-CE4B5DF7EBF1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B17AA-D559-4106-B38F-4B475A38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96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26767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Порядковый счет</a:t>
            </a:r>
            <a:b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sz="7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 </a:t>
            </a:r>
            <a:r>
              <a:rPr lang="ru-RU" sz="7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чисел,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геометрические фигуры)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782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88727" y="180007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/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168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232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606697" y="3933185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4463" y="399637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2794" y="396068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79925" y="3993989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7" name="TextBox 16"/>
          <p:cNvSpPr txBox="1"/>
          <p:nvPr/>
        </p:nvSpPr>
        <p:spPr>
          <a:xfrm>
            <a:off x="5699605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0112" y="397175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1541" y="399205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99219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00822" y="391979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29160" y="390940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99188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1+5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4078501" y="620687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5</a:t>
            </a:r>
            <a:r>
              <a:rPr lang="ru-RU" sz="7200" dirty="0" smtClean="0"/>
              <a:t>+1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0117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2+4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4080846" y="2016253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4</a:t>
            </a:r>
            <a:r>
              <a:rPr lang="ru-RU" sz="7200" dirty="0" smtClean="0"/>
              <a:t>+2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37807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3+3</a:t>
            </a:r>
            <a:endParaRPr lang="ru-RU" sz="7200" dirty="0"/>
          </a:p>
        </p:txBody>
      </p:sp>
      <p:pic>
        <p:nvPicPr>
          <p:cNvPr id="11" name="Picture 2" descr="http://img0.liveinternet.ru/images/attach/c/0/30/258/30258460_27700019_13454426_insekt3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965667"/>
            <a:ext cx="5112568" cy="338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99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88727" y="180007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 smtClean="0"/>
              <a:t>7</a:t>
            </a:r>
            <a:endParaRPr lang="ru-RU" sz="40000" dirty="0"/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 smtClean="0"/>
              <a:t>7</a:t>
            </a:r>
            <a:endParaRPr lang="ru-RU" sz="20000" dirty="0"/>
          </a:p>
        </p:txBody>
      </p:sp>
      <p:sp>
        <p:nvSpPr>
          <p:cNvPr id="10" name="TextBox 9"/>
          <p:cNvSpPr txBox="1"/>
          <p:nvPr/>
        </p:nvSpPr>
        <p:spPr>
          <a:xfrm>
            <a:off x="605168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232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606697" y="3933185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4463" y="399637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2794" y="396068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79925" y="3993989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7" name="TextBox 16"/>
          <p:cNvSpPr txBox="1"/>
          <p:nvPr/>
        </p:nvSpPr>
        <p:spPr>
          <a:xfrm>
            <a:off x="5699605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0112" y="397175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1541" y="399205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99219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00822" y="391979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71453" y="391979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29160" y="390940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7603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1+6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4078501" y="620687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6+1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0117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2+5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4080846" y="2016253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5+2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37807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3+4</a:t>
            </a:r>
            <a:endParaRPr lang="ru-RU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4080846" y="3388024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4+3</a:t>
            </a:r>
            <a:endParaRPr lang="ru-RU" sz="7200" dirty="0"/>
          </a:p>
        </p:txBody>
      </p:sp>
      <p:pic>
        <p:nvPicPr>
          <p:cNvPr id="10" name="Picture 10" descr="C:\Users\Лариса\AppData\Local\Temp\Rar$DI43.488\mon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451" y="4827651"/>
            <a:ext cx="1469241" cy="16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Лариса\AppData\Local\Temp\Rar$DI43.488\mon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537" y="4839124"/>
            <a:ext cx="1469241" cy="16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C:\Users\Лариса\AppData\Local\Temp\Rar$DI43.488\mon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801433"/>
            <a:ext cx="1469241" cy="16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Users\Лариса\AppData\Local\Temp\Rar$DI43.488\mon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8501" y="4820676"/>
            <a:ext cx="1469241" cy="16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Лариса\AppData\Local\Temp\Rar$DI43.488\mon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901" y="4849029"/>
            <a:ext cx="1469241" cy="16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Лариса\AppData\Local\Temp\Rar$DI43.488\mon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820676"/>
            <a:ext cx="1469241" cy="16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:\Users\Лариса\AppData\Local\Temp\Rar$DI43.488\mon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4759" y="4849029"/>
            <a:ext cx="1469241" cy="16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56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88727" y="180007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/>
              <a:t>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/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168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232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606697" y="3933185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4463" y="399637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2794" y="396068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79925" y="3993989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7" name="TextBox 16"/>
          <p:cNvSpPr txBox="1"/>
          <p:nvPr/>
        </p:nvSpPr>
        <p:spPr>
          <a:xfrm>
            <a:off x="5699605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0112" y="397175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1541" y="399205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99219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00822" y="391979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71453" y="391979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29160" y="390940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27408" y="390940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22838" y="3909406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01887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4" grpId="0"/>
      <p:bldP spid="23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1+7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4078501" y="620687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7</a:t>
            </a:r>
            <a:r>
              <a:rPr lang="ru-RU" sz="7200" dirty="0" smtClean="0"/>
              <a:t>+1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0117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2+6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4080846" y="2016253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6</a:t>
            </a:r>
            <a:r>
              <a:rPr lang="ru-RU" sz="7200" dirty="0" smtClean="0"/>
              <a:t>+2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37807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3+5</a:t>
            </a:r>
            <a:endParaRPr lang="ru-RU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4080846" y="3388024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5</a:t>
            </a:r>
            <a:r>
              <a:rPr lang="ru-RU" sz="7200" dirty="0" smtClean="0"/>
              <a:t>+3</a:t>
            </a:r>
            <a:endParaRPr lang="ru-RU" sz="7200" dirty="0"/>
          </a:p>
        </p:txBody>
      </p:sp>
      <p:sp>
        <p:nvSpPr>
          <p:cNvPr id="11" name="TextBox 10"/>
          <p:cNvSpPr txBox="1"/>
          <p:nvPr/>
        </p:nvSpPr>
        <p:spPr>
          <a:xfrm>
            <a:off x="6742797" y="618854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4</a:t>
            </a:r>
            <a:r>
              <a:rPr lang="ru-RU" sz="7200" dirty="0" smtClean="0"/>
              <a:t>+4</a:t>
            </a:r>
            <a:endParaRPr lang="ru-RU" sz="7200" dirty="0"/>
          </a:p>
        </p:txBody>
      </p:sp>
      <p:pic>
        <p:nvPicPr>
          <p:cNvPr id="13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23" y="4648118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705394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715085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715089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715086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8916" y="4715087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4785" y="4715089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972" y="4715088"/>
            <a:ext cx="1440160" cy="17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86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88727" y="180007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/>
              <a:t>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/>
              <a:t>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9624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351053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483437" y="3933185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4" name="TextBox 13"/>
          <p:cNvSpPr txBox="1"/>
          <p:nvPr/>
        </p:nvSpPr>
        <p:spPr>
          <a:xfrm>
            <a:off x="3495076" y="401543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428731" y="401543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4604951" y="401543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7" name="TextBox 16"/>
          <p:cNvSpPr txBox="1"/>
          <p:nvPr/>
        </p:nvSpPr>
        <p:spPr>
          <a:xfrm>
            <a:off x="5475439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2744" y="393318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46337" y="399205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59832" y="401543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37066" y="3934811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48193" y="3938949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40195" y="393318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27408" y="390940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22838" y="3909406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26" name="TextBox 25"/>
          <p:cNvSpPr txBox="1"/>
          <p:nvPr/>
        </p:nvSpPr>
        <p:spPr>
          <a:xfrm>
            <a:off x="7858082" y="388947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73512" y="388947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85756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4" grpId="0"/>
      <p:bldP spid="23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1+8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3642082" y="646680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8</a:t>
            </a:r>
            <a:r>
              <a:rPr lang="ru-RU" sz="7200" dirty="0" smtClean="0"/>
              <a:t>+1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0117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2+7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3642082" y="2038521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7</a:t>
            </a:r>
            <a:r>
              <a:rPr lang="ru-RU" sz="7200" dirty="0" smtClean="0"/>
              <a:t>+2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37807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3+6</a:t>
            </a:r>
            <a:endParaRPr lang="ru-RU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3642082" y="3357985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6</a:t>
            </a:r>
            <a:r>
              <a:rPr lang="ru-RU" sz="7200" dirty="0" smtClean="0"/>
              <a:t>+3</a:t>
            </a:r>
            <a:endParaRPr lang="ru-RU" sz="7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06378" y="646680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4+5</a:t>
            </a:r>
            <a:endParaRPr lang="ru-RU" sz="7200" dirty="0"/>
          </a:p>
        </p:txBody>
      </p:sp>
      <p:pic>
        <p:nvPicPr>
          <p:cNvPr id="12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268" y="4699984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3101" y="5622877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295" y="4769625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4478" y="5725095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0301" y="4766249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3195" y="5725095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8967" y="4734775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7956" y="5725093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5367" y="4667603"/>
            <a:ext cx="1214822" cy="78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11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55576" y="476672"/>
            <a:ext cx="1368152" cy="158417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88138" y="2690037"/>
            <a:ext cx="1512168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19872" y="476672"/>
            <a:ext cx="2520280" cy="158417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21778" y="2636912"/>
            <a:ext cx="2520280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88138" y="4690714"/>
            <a:ext cx="2196244" cy="1728192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/>
          <p:cNvSpPr/>
          <p:nvPr/>
        </p:nvSpPr>
        <p:spPr>
          <a:xfrm>
            <a:off x="3169750" y="4725144"/>
            <a:ext cx="3024336" cy="1728192"/>
          </a:xfrm>
          <a:prstGeom prst="trapezoid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pic>
        <p:nvPicPr>
          <p:cNvPr id="10" name="Picture 4" descr="http://www.recadoslegais.com/imgs/humor/9xgoi8t1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086" y="1704958"/>
            <a:ext cx="2828925" cy="3857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93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38141" y="0"/>
            <a:ext cx="547260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0" dirty="0" smtClean="0"/>
              <a:t>1</a:t>
            </a:r>
            <a:endParaRPr lang="ru-RU" sz="40000" dirty="0"/>
          </a:p>
        </p:txBody>
      </p:sp>
      <p:pic>
        <p:nvPicPr>
          <p:cNvPr id="4" name="Picture 2" descr="http://fantasyflash.ru/anime/newy/image/newy6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619267"/>
            <a:ext cx="3816424" cy="538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638" y="-12151"/>
            <a:ext cx="547260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0" dirty="0" smtClean="0"/>
              <a:t>1</a:t>
            </a:r>
            <a:endParaRPr lang="ru-RU" sz="40000" dirty="0"/>
          </a:p>
        </p:txBody>
      </p:sp>
    </p:spTree>
    <p:extLst>
      <p:ext uri="{BB962C8B-B14F-4D97-AF65-F5344CB8AC3E}">
        <p14:creationId xmlns:p14="http://schemas.microsoft.com/office/powerpoint/2010/main" val="159190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3720" y="-603448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/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168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232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0112" y="397175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pic>
        <p:nvPicPr>
          <p:cNvPr id="16" name="Picture 4" descr="http://www.tlcthai.com/backoffice/upload_images2/2008101513460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293096"/>
            <a:ext cx="5086432" cy="237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78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7263" y="154553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168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232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2794" y="396068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0112" y="397175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1541" y="399205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5304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1+2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4078501" y="620687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2</a:t>
            </a:r>
            <a:r>
              <a:rPr lang="ru-RU" sz="7200" dirty="0" smtClean="0"/>
              <a:t>+1</a:t>
            </a:r>
            <a:endParaRPr lang="ru-RU" sz="7200" dirty="0"/>
          </a:p>
        </p:txBody>
      </p:sp>
      <p:pic>
        <p:nvPicPr>
          <p:cNvPr id="11" name="Picture 8" descr="http://img-fotki.yandex.ru/get/5306/43911121.10a/0_84c2e_e5c54f14_X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924944"/>
            <a:ext cx="6696744" cy="299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78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794" y="180007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/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168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232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606697" y="3933185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4463" y="399637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2794" y="396068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0112" y="397175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1541" y="399205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99219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3051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  <p:bldP spid="14" grpId="0"/>
      <p:bldP spid="15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1+3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4078501" y="620687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3</a:t>
            </a:r>
            <a:r>
              <a:rPr lang="ru-RU" sz="7200" dirty="0" smtClean="0"/>
              <a:t>+1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0117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2+2</a:t>
            </a:r>
            <a:endParaRPr lang="ru-RU" sz="7200" dirty="0"/>
          </a:p>
        </p:txBody>
      </p:sp>
      <p:pic>
        <p:nvPicPr>
          <p:cNvPr id="7" name="Picture 8" descr="http://img1.liveinternet.ru/images/attach/c/2/65/639/65639351_detia69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541374"/>
            <a:ext cx="1584176" cy="297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img1.liveinternet.ru/images/attach/c/2/65/639/65639351_detia69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70738"/>
            <a:ext cx="1584176" cy="297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img1.liveinternet.ru/images/attach/c/2/65/639/65639351_detia69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41373"/>
            <a:ext cx="1584176" cy="297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g1.liveinternet.ru/images/attach/c/2/65/639/65639351_detia69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2797" y="3518528"/>
            <a:ext cx="1584176" cy="297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08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88727" y="180007"/>
            <a:ext cx="40324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/>
              <a:t>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168" y="133840"/>
            <a:ext cx="2238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0" dirty="0"/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168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232" y="3986550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606697" y="3933185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4463" y="3996377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2794" y="396068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79925" y="3993989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0112" y="3971758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1541" y="3992052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99219" y="4005064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00822" y="3919793"/>
            <a:ext cx="870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0055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  <p:bldP spid="14" grpId="0"/>
      <p:bldP spid="15" grpId="0"/>
      <p:bldP spid="16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1+4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4078501" y="620687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4</a:t>
            </a:r>
            <a:r>
              <a:rPr lang="ru-RU" sz="7200" dirty="0" smtClean="0"/>
              <a:t>+1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0117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2+3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4080846" y="2016253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3</a:t>
            </a:r>
            <a:r>
              <a:rPr lang="ru-RU" sz="7200" dirty="0" smtClean="0"/>
              <a:t>+2</a:t>
            </a:r>
            <a:endParaRPr lang="ru-RU" sz="7200" dirty="0"/>
          </a:p>
        </p:txBody>
      </p:sp>
      <p:pic>
        <p:nvPicPr>
          <p:cNvPr id="11" name="Picture 6" descr="http://img1.liveinternet.ru/images/attach/c/2/69/345/69345018_KOLOBOK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23397"/>
            <a:ext cx="19442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img1.liveinternet.ru/images/attach/c/2/69/345/69345018_KOLOBOK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723397"/>
            <a:ext cx="19442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img1.liveinternet.ru/images/attach/c/2/69/345/69345018_KOLOBOK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6433" y="3725416"/>
            <a:ext cx="19442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img1.liveinternet.ru/images/attach/c/2/69/345/69345018_KOLOBOK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8761" y="3751706"/>
            <a:ext cx="19442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img1.liveinternet.ru/images/attach/c/2/69/345/69345018_KOLOBOK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8199" y="3751706"/>
            <a:ext cx="19442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44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163</Words>
  <Application>Microsoft Office PowerPoint</Application>
  <PresentationFormat>Экран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Порядковый счет (состав чисел, геометрические фигуры)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15</cp:revision>
  <dcterms:created xsi:type="dcterms:W3CDTF">2012-10-21T10:23:09Z</dcterms:created>
  <dcterms:modified xsi:type="dcterms:W3CDTF">2019-01-19T17:25:42Z</dcterms:modified>
</cp:coreProperties>
</file>