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FF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9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9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3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9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8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87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020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9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14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0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87B67-9822-4B36-8C7C-14A013F72150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1BD20-8066-4260-932C-2D0D85947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0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slide" Target="slide4.xm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2.gif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slide" Target="slide4.xml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CanDown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  </a:t>
            </a:r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1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MCj0193332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245" y="272748"/>
            <a:ext cx="4415187" cy="660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33" y="3066350"/>
            <a:ext cx="780030" cy="90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0188" y="1286685"/>
            <a:ext cx="789614" cy="91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275" y="604814"/>
            <a:ext cx="807700" cy="9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9790" y="2248090"/>
            <a:ext cx="753857" cy="87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024" y="3529645"/>
            <a:ext cx="851477" cy="9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64" y="2122606"/>
            <a:ext cx="811598" cy="9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250" y="571535"/>
            <a:ext cx="807700" cy="93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3" y="3572799"/>
            <a:ext cx="777254" cy="90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8265" y="2223433"/>
            <a:ext cx="824454" cy="95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941" y="1286685"/>
            <a:ext cx="805581" cy="93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5536" y="4527117"/>
            <a:ext cx="15982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10</a:t>
            </a:r>
            <a:endParaRPr lang="ru-RU" sz="1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49033" y="4485451"/>
            <a:ext cx="6620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-</a:t>
            </a:r>
            <a:endParaRPr lang="ru-RU" sz="10000" dirty="0"/>
          </a:p>
        </p:txBody>
      </p:sp>
      <p:sp>
        <p:nvSpPr>
          <p:cNvPr id="14" name="TextBox 13"/>
          <p:cNvSpPr txBox="1"/>
          <p:nvPr/>
        </p:nvSpPr>
        <p:spPr>
          <a:xfrm>
            <a:off x="2269939" y="4485451"/>
            <a:ext cx="9106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2</a:t>
            </a:r>
            <a:endParaRPr lang="ru-RU" sz="1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944886" y="4527117"/>
            <a:ext cx="8676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=</a:t>
            </a:r>
            <a:endParaRPr lang="ru-RU" sz="10000" dirty="0"/>
          </a:p>
        </p:txBody>
      </p:sp>
      <p:sp>
        <p:nvSpPr>
          <p:cNvPr id="17" name="TextBox 16"/>
          <p:cNvSpPr txBox="1"/>
          <p:nvPr/>
        </p:nvSpPr>
        <p:spPr>
          <a:xfrm>
            <a:off x="3767580" y="4527117"/>
            <a:ext cx="8044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8</a:t>
            </a:r>
            <a:endParaRPr lang="ru-RU" sz="10000" dirty="0"/>
          </a:p>
        </p:txBody>
      </p:sp>
      <p:pic>
        <p:nvPicPr>
          <p:cNvPr id="19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619" y="4442177"/>
            <a:ext cx="1900758" cy="227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89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beresta.net/picture/ko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00" l="44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348" y="673180"/>
            <a:ext cx="6230439" cy="623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41977"/>
            <a:ext cx="925481" cy="101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085" y="2884114"/>
            <a:ext cx="800533" cy="88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603" y="2841977"/>
            <a:ext cx="940974" cy="1035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015" y="2227694"/>
            <a:ext cx="971550" cy="106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0644" y="2120014"/>
            <a:ext cx="991466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901" y="2674087"/>
            <a:ext cx="991466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8540" y="2087083"/>
            <a:ext cx="971550" cy="106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836847">
            <a:off x="2677221" y="2635852"/>
            <a:ext cx="1060984" cy="116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5536" y="4797152"/>
            <a:ext cx="9348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8</a:t>
            </a:r>
            <a:endParaRPr lang="ru-RU" sz="1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68275" y="4797152"/>
            <a:ext cx="5578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-</a:t>
            </a:r>
            <a:endParaRPr lang="ru-RU" sz="1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26089" y="4823253"/>
            <a:ext cx="792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3</a:t>
            </a:r>
            <a:endParaRPr lang="ru-RU" sz="10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95250" y="4834392"/>
            <a:ext cx="8337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=</a:t>
            </a:r>
            <a:endParaRPr lang="ru-RU" sz="10000" dirty="0"/>
          </a:p>
        </p:txBody>
      </p:sp>
      <p:sp>
        <p:nvSpPr>
          <p:cNvPr id="16" name="TextBox 15"/>
          <p:cNvSpPr txBox="1"/>
          <p:nvPr/>
        </p:nvSpPr>
        <p:spPr>
          <a:xfrm>
            <a:off x="3098137" y="4834392"/>
            <a:ext cx="9914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5</a:t>
            </a:r>
            <a:endParaRPr lang="ru-RU" sz="10000" dirty="0"/>
          </a:p>
        </p:txBody>
      </p:sp>
      <p:pic>
        <p:nvPicPr>
          <p:cNvPr id="17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619" y="4442177"/>
            <a:ext cx="1900758" cy="227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22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44" y="3797615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188" y="3832923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999" y="3861048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874" y="3832924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985" y="3861048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373" y="3733292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3739047"/>
            <a:ext cx="12858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54" b="90385" l="14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0568" y="4365104"/>
            <a:ext cx="10199074" cy="268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9552" y="620688"/>
            <a:ext cx="9832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7</a:t>
            </a:r>
            <a:endParaRPr lang="ru-RU" sz="1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201312" y="575959"/>
            <a:ext cx="6429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-</a:t>
            </a:r>
            <a:endParaRPr lang="ru-RU" sz="1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40780" y="549453"/>
            <a:ext cx="8498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4</a:t>
            </a:r>
            <a:endParaRPr lang="ru-RU" sz="10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25299" y="549453"/>
            <a:ext cx="746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/>
              <a:t>=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48536" y="549453"/>
            <a:ext cx="9775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3</a:t>
            </a:r>
            <a:endParaRPr lang="ru-RU" sz="10000" dirty="0"/>
          </a:p>
        </p:txBody>
      </p:sp>
      <p:pic>
        <p:nvPicPr>
          <p:cNvPr id="1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373" y="514062"/>
            <a:ext cx="1900758" cy="227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6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ариса\AppData\Local\Temp\Rar$DI29.616\мебель цв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65" t="6980" r="7025" b="61117"/>
          <a:stretch/>
        </p:blipFill>
        <p:spPr bwMode="auto">
          <a:xfrm>
            <a:off x="1403648" y="3068959"/>
            <a:ext cx="6048672" cy="323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6554" y="3068959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875" y="3356992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4296" y="2617744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50930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22129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620688"/>
            <a:ext cx="10081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/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4722" y="620688"/>
            <a:ext cx="6480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-</a:t>
            </a:r>
            <a:endParaRPr lang="ru-RU" sz="10000" dirty="0"/>
          </a:p>
        </p:txBody>
      </p:sp>
      <p:sp>
        <p:nvSpPr>
          <p:cNvPr id="10" name="TextBox 9"/>
          <p:cNvSpPr txBox="1"/>
          <p:nvPr/>
        </p:nvSpPr>
        <p:spPr>
          <a:xfrm>
            <a:off x="1495619" y="620688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2</a:t>
            </a:r>
            <a:endParaRPr lang="ru-RU" sz="1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40086" y="599359"/>
            <a:ext cx="9288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=</a:t>
            </a:r>
            <a:endParaRPr lang="ru-RU" sz="10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2184" y="566216"/>
            <a:ext cx="8190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/>
              <a:t>4</a:t>
            </a:r>
          </a:p>
        </p:txBody>
      </p:sp>
      <p:pic>
        <p:nvPicPr>
          <p:cNvPr id="13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5230" y="2876022"/>
            <a:ext cx="855158" cy="9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373" y="514062"/>
            <a:ext cx="1900758" cy="227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9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54" b="90385" l="14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0568" y="4365104"/>
            <a:ext cx="10199074" cy="268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348308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3756" y="4317143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6375" y="4278157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2092" y="4346902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478037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544" y="692696"/>
            <a:ext cx="7200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5</a:t>
            </a:r>
            <a:endParaRPr lang="ru-RU" sz="10000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692696"/>
            <a:ext cx="7200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-</a:t>
            </a:r>
            <a:endParaRPr lang="ru-RU" sz="1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85962" y="692696"/>
            <a:ext cx="9418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3</a:t>
            </a:r>
            <a:endParaRPr lang="ru-RU" sz="10000" dirty="0"/>
          </a:p>
        </p:txBody>
      </p:sp>
      <p:sp>
        <p:nvSpPr>
          <p:cNvPr id="13" name="TextBox 12"/>
          <p:cNvSpPr txBox="1"/>
          <p:nvPr/>
        </p:nvSpPr>
        <p:spPr>
          <a:xfrm>
            <a:off x="2405770" y="692696"/>
            <a:ext cx="10561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=</a:t>
            </a:r>
            <a:endParaRPr lang="ru-RU" sz="10000" dirty="0"/>
          </a:p>
        </p:txBody>
      </p:sp>
      <p:sp>
        <p:nvSpPr>
          <p:cNvPr id="14" name="TextBox 13"/>
          <p:cNvSpPr txBox="1"/>
          <p:nvPr/>
        </p:nvSpPr>
        <p:spPr>
          <a:xfrm>
            <a:off x="3118499" y="692696"/>
            <a:ext cx="8750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2</a:t>
            </a:r>
            <a:endParaRPr lang="ru-RU" sz="10000" dirty="0"/>
          </a:p>
        </p:txBody>
      </p:sp>
      <p:pic>
        <p:nvPicPr>
          <p:cNvPr id="15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1900758" cy="227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90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55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Задачи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10</cp:revision>
  <dcterms:created xsi:type="dcterms:W3CDTF">2013-03-13T14:24:28Z</dcterms:created>
  <dcterms:modified xsi:type="dcterms:W3CDTF">2019-01-19T17:40:20Z</dcterms:modified>
</cp:coreProperties>
</file>