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73" r:id="rId10"/>
    <p:sldId id="264" r:id="rId11"/>
    <p:sldId id="274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A05BA-3415-4A01-AB20-B53EC0723B60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CE9-E6C8-4DEB-AD6E-72609FA3D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&#1084;&#1086;&#1081;%20&#1084;&#1091;&#1083;&#1100;&#1090;&#1080;&#1082;.pptx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3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My%20Praxinoscope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-48154" y="571480"/>
            <a:ext cx="9192153" cy="6322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/>
          <p:cNvSpPr txBox="1">
            <a:spLocks noChangeArrowheads="1"/>
          </p:cNvSpPr>
          <p:nvPr/>
        </p:nvSpPr>
        <p:spPr bwMode="auto">
          <a:xfrm>
            <a:off x="1943100" y="0"/>
            <a:ext cx="7200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>
                <a:latin typeface="Calibri" pitchFamily="34" charset="0"/>
              </a:rPr>
              <a:t>6. </a:t>
            </a:r>
            <a:r>
              <a:rPr lang="ru-RU" sz="4000" dirty="0">
                <a:latin typeface="Calibri" pitchFamily="34" charset="0"/>
              </a:rPr>
              <a:t>Кукольная анимация 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468313" y="765175"/>
            <a:ext cx="8280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герои этих мультфильмов могут стать любые предмет, которых можно двигать.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73238"/>
            <a:ext cx="80708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69723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7. Компьютерная и 3</a:t>
            </a:r>
            <a:r>
              <a:rPr lang="en-US" b="1" dirty="0" smtClean="0"/>
              <a:t>D </a:t>
            </a:r>
            <a:r>
              <a:rPr lang="ru-RU" b="1" dirty="0" smtClean="0"/>
              <a:t>анимация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40" y="2071678"/>
            <a:ext cx="500066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Одно из последних и самых продвинутых направлений в анимации.      Для 3d анимации сцены и объекты моделируются на компьютере </a:t>
            </a:r>
            <a:endParaRPr lang="ru-RU" dirty="0"/>
          </a:p>
        </p:txBody>
      </p:sp>
      <p:pic>
        <p:nvPicPr>
          <p:cNvPr id="1026" name="Picture 2" descr="http://upload.wikimedia.org/wikipedia/commons/7/77/Animated_cow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298" y="0"/>
            <a:ext cx="2071702" cy="2071704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2929" t="32226" r="58252" b="32617"/>
          <a:stretch>
            <a:fillRect/>
          </a:stretch>
        </p:blipFill>
        <p:spPr bwMode="auto">
          <a:xfrm>
            <a:off x="0" y="2143116"/>
            <a:ext cx="4387452" cy="298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928670"/>
            <a:ext cx="7996851" cy="525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71670" y="0"/>
            <a:ext cx="5643570" cy="1714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47365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Колобок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0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28564" t="26367" r="11377" b="15039"/>
          <a:stretch>
            <a:fillRect/>
          </a:stretch>
        </p:blipFill>
        <p:spPr bwMode="auto">
          <a:xfrm>
            <a:off x="357158" y="4087600"/>
            <a:ext cx="3786214" cy="27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0"/>
            <a:ext cx="5186370" cy="435769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lvl="1"/>
            <a:r>
              <a:rPr lang="ru-RU" dirty="0" smtClean="0"/>
              <a:t>сегодня я узнал…</a:t>
            </a:r>
          </a:p>
          <a:p>
            <a:pPr lvl="1"/>
            <a:r>
              <a:rPr lang="ru-RU" dirty="0" smtClean="0"/>
              <a:t>было интересно…</a:t>
            </a:r>
          </a:p>
          <a:p>
            <a:pPr lvl="1"/>
            <a:r>
              <a:rPr lang="ru-RU" dirty="0" smtClean="0"/>
              <a:t>было трудно…</a:t>
            </a:r>
          </a:p>
          <a:p>
            <a:pPr lvl="1"/>
            <a:r>
              <a:rPr lang="ru-RU" dirty="0" smtClean="0"/>
              <a:t>теперь я смогу…</a:t>
            </a:r>
          </a:p>
          <a:p>
            <a:pPr lvl="1"/>
            <a:r>
              <a:rPr lang="ru-RU" dirty="0" smtClean="0"/>
              <a:t>у меня получилось …</a:t>
            </a:r>
          </a:p>
          <a:p>
            <a:pPr lvl="1"/>
            <a:r>
              <a:rPr lang="ru-RU" dirty="0" smtClean="0"/>
              <a:t>меня удивило…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1857388" cy="147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мультипликац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1262" y="4643446"/>
            <a:ext cx="2952738" cy="2214554"/>
          </a:xfrm>
          <a:prstGeom prst="rect">
            <a:avLst/>
          </a:prstGeom>
          <a:noFill/>
        </p:spPr>
      </p:pic>
      <p:pic>
        <p:nvPicPr>
          <p:cNvPr id="2051" name="Picture 3" descr="D:\Documents and Settings\Admin\Рабочий стол\мой мультик\мультик\волшебник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285728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4" descr="http://s10.rimg.info/6828820b91277f265d5240e28078efd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4786322"/>
            <a:ext cx="1357322" cy="1454274"/>
          </a:xfrm>
          <a:prstGeom prst="rect">
            <a:avLst/>
          </a:prstGeom>
          <a:noFill/>
        </p:spPr>
      </p:pic>
      <p:pic>
        <p:nvPicPr>
          <p:cNvPr id="10" name="Picture 2" descr="http://www.gifs.net/Animation11/Animals/Dogs/Puppy_begs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5429264"/>
            <a:ext cx="742977" cy="85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785794"/>
            <a:ext cx="9192153" cy="610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s10.rimg.info/6828820b91277f265d5240e28078efd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729786"/>
            <a:ext cx="2786082" cy="2985088"/>
          </a:xfrm>
          <a:prstGeom prst="rect">
            <a:avLst/>
          </a:prstGeom>
          <a:noFill/>
        </p:spPr>
      </p:pic>
      <p:pic>
        <p:nvPicPr>
          <p:cNvPr id="4098" name="Picture 2" descr="http://www.gifs.net/Animation11/Animals/Dogs/Puppy_beg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3314"/>
            <a:ext cx="1457325" cy="1676400"/>
          </a:xfrm>
          <a:prstGeom prst="rect">
            <a:avLst/>
          </a:prstGeom>
          <a:noFill/>
        </p:spPr>
      </p:pic>
      <p:pic>
        <p:nvPicPr>
          <p:cNvPr id="4" name="Picture 2" descr="http://img1.liveinternet.ru/images/attach/c/2/71/899/71899343_1299857506_8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86" y="3143248"/>
            <a:ext cx="876300" cy="169545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85918" y="642918"/>
            <a:ext cx="6143668" cy="17859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</a:rPr>
              <a:t>Сделаем мир ярче</a:t>
            </a:r>
            <a:endParaRPr lang="ru-RU" sz="6000" b="1" cap="none" spc="0" dirty="0">
              <a:ln w="11430"/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610" y="285728"/>
            <a:ext cx="706680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Создание движущихся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 изображений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9862" y="2143116"/>
            <a:ext cx="7704138" cy="17541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Анимация, в переводе с латинского это оживление картинки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/>
          </a:p>
        </p:txBody>
      </p:sp>
      <p:pic>
        <p:nvPicPr>
          <p:cNvPr id="3076" name="Picture 3" descr="C:\Program Files\Microsoft Office\CLIPART\PUB60COR\AG0001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4076700"/>
            <a:ext cx="20891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00506" y="500042"/>
            <a:ext cx="5043494" cy="569755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Сегодня официальной датой рождения мультипликации считается 20 июля 1877 года – это год создания </a:t>
            </a:r>
            <a:r>
              <a:rPr lang="ru-RU" dirty="0" err="1" smtClean="0"/>
              <a:t>праксиноскопа</a:t>
            </a:r>
            <a:r>
              <a:rPr lang="ru-RU" dirty="0" smtClean="0"/>
              <a:t>, с помощью которого создавались и демонстрировались рисованные мультфильмы продолжительностью от 5 до 15 минут.</a:t>
            </a:r>
            <a:endParaRPr lang="ru-RU" dirty="0"/>
          </a:p>
        </p:txBody>
      </p:sp>
      <p:pic>
        <p:nvPicPr>
          <p:cNvPr id="14338" name="Picture 2" descr="http://i.telegraph.co.uk/multimedia/archive/01565/praxiscope_1565741i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420297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9"/>
          <p:cNvSpPr>
            <a:spLocks noChangeArrowheads="1"/>
          </p:cNvSpPr>
          <p:nvPr/>
        </p:nvSpPr>
        <p:spPr bwMode="auto">
          <a:xfrm>
            <a:off x="1714480" y="0"/>
            <a:ext cx="7164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u="sng" dirty="0">
                <a:solidFill>
                  <a:srgbClr val="000000"/>
                </a:solidFill>
                <a:cs typeface="Times New Roman" pitchFamily="18" charset="0"/>
              </a:rPr>
              <a:t>Анимация бывает разных видов:</a:t>
            </a:r>
            <a:endParaRPr lang="ru-RU" sz="2400" dirty="0"/>
          </a:p>
        </p:txBody>
      </p:sp>
      <p:sp>
        <p:nvSpPr>
          <p:cNvPr id="4102" name="TextBox 16"/>
          <p:cNvSpPr txBox="1">
            <a:spLocks noChangeArrowheads="1"/>
          </p:cNvSpPr>
          <p:nvPr/>
        </p:nvSpPr>
        <p:spPr bwMode="auto">
          <a:xfrm>
            <a:off x="5580063" y="549275"/>
            <a:ext cx="3313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1.рисованная</a:t>
            </a:r>
          </a:p>
        </p:txBody>
      </p:sp>
      <p:sp>
        <p:nvSpPr>
          <p:cNvPr id="4103" name="TextBox 17"/>
          <p:cNvSpPr txBox="1">
            <a:spLocks noChangeArrowheads="1"/>
          </p:cNvSpPr>
          <p:nvPr/>
        </p:nvSpPr>
        <p:spPr bwMode="auto">
          <a:xfrm>
            <a:off x="6143636" y="1142984"/>
            <a:ext cx="2678101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очень трудоемкая работа, т.к. многочисленные рисунки сменяют друг друга</a:t>
            </a:r>
            <a:r>
              <a:rPr lang="ru-RU" sz="2400" dirty="0" smtClean="0">
                <a:latin typeface="Calibri" pitchFamily="34" charset="0"/>
              </a:rPr>
              <a:t>.</a:t>
            </a:r>
          </a:p>
          <a:p>
            <a:r>
              <a:rPr lang="ru-RU" sz="2400" dirty="0" smtClean="0"/>
              <a:t>Чтобы создать мультфильм протяженностью 10 минут, требуется нарисовать до     18 000 рисунков.</a:t>
            </a:r>
            <a:endParaRPr lang="ru-RU" sz="2400" dirty="0">
              <a:latin typeface="Calibri" pitchFamily="34" charset="0"/>
            </a:endParaRPr>
          </a:p>
          <a:p>
            <a:endParaRPr lang="ru-RU" sz="2400" dirty="0">
              <a:latin typeface="Calibri" pitchFamily="34" charset="0"/>
            </a:endParaRPr>
          </a:p>
        </p:txBody>
      </p:sp>
      <p:pic>
        <p:nvPicPr>
          <p:cNvPr id="7170" name="Picture 2" descr="мультиплик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5857916" cy="472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539750" y="333375"/>
            <a:ext cx="604837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2.Анимация перекладки 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9954" y="2204864"/>
            <a:ext cx="5159083" cy="4145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179388" y="1484313"/>
            <a:ext cx="239234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также рисованные мультфильмы, только у героев вырезают части тела отдельно и при съемке перекладывают, тем самым создавая движение.</a:t>
            </a:r>
          </a:p>
          <a:p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336979"/>
            <a:ext cx="5616302" cy="3755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23850" y="404813"/>
            <a:ext cx="882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3. Анимация сыпучих материалов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41438"/>
            <a:ext cx="6481763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323850" y="0"/>
            <a:ext cx="6624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4. Силуэтная анимация </a:t>
            </a: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6732588" y="1052513"/>
            <a:ext cx="25923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мультфильмы теней, где используется подсветка снизу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адал прошлогодний сн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3500462" cy="4572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3250" y="285728"/>
            <a:ext cx="5900750" cy="1143000"/>
          </a:xfrm>
        </p:spPr>
        <p:txBody>
          <a:bodyPr/>
          <a:lstStyle/>
          <a:p>
            <a:r>
              <a:rPr lang="ru-RU" b="1" dirty="0" smtClean="0"/>
              <a:t>5. Пластилиновая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9717" t="34375" r="62451" b="34375"/>
          <a:stretch>
            <a:fillRect/>
          </a:stretch>
        </p:blipFill>
        <p:spPr bwMode="auto">
          <a:xfrm>
            <a:off x="5000628" y="3368845"/>
            <a:ext cx="4143372" cy="348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357686" y="13572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err="1" smtClean="0"/>
              <a:t>Покадрово</a:t>
            </a:r>
            <a:r>
              <a:rPr lang="ru-RU" sz="2400" dirty="0" smtClean="0"/>
              <a:t> запечатлевают каждое мало -</a:t>
            </a:r>
            <a:r>
              <a:rPr lang="ru-RU" sz="2400" dirty="0" err="1" smtClean="0"/>
              <a:t>мальски</a:t>
            </a:r>
            <a:r>
              <a:rPr lang="ru-RU" sz="2400" dirty="0" smtClean="0"/>
              <a:t> существенное движение персонажей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196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Пластилиновая.</vt:lpstr>
      <vt:lpstr>Презентация PowerPoint</vt:lpstr>
      <vt:lpstr>7. Компьютерная и 3D анимация.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Нурисламова</cp:lastModifiedBy>
  <cp:revision>26</cp:revision>
  <dcterms:created xsi:type="dcterms:W3CDTF">2014-03-09T04:30:59Z</dcterms:created>
  <dcterms:modified xsi:type="dcterms:W3CDTF">2019-01-20T15:17:37Z</dcterms:modified>
</cp:coreProperties>
</file>