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80" r:id="rId5"/>
    <p:sldId id="260" r:id="rId6"/>
    <p:sldId id="261" r:id="rId7"/>
    <p:sldId id="275" r:id="rId8"/>
    <p:sldId id="262" r:id="rId9"/>
    <p:sldId id="263" r:id="rId10"/>
    <p:sldId id="266" r:id="rId11"/>
    <p:sldId id="276" r:id="rId12"/>
    <p:sldId id="278" r:id="rId13"/>
    <p:sldId id="264" r:id="rId14"/>
    <p:sldId id="269" r:id="rId15"/>
    <p:sldId id="277" r:id="rId16"/>
    <p:sldId id="267" r:id="rId17"/>
    <p:sldId id="279" r:id="rId18"/>
    <p:sldId id="270" r:id="rId19"/>
    <p:sldId id="268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5B4F-302B-476A-90BB-B6C41D4AF70C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EEE31-A039-498A-9D31-09816D4F1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5B4F-302B-476A-90BB-B6C41D4AF70C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EEE31-A039-498A-9D31-09816D4F1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5B4F-302B-476A-90BB-B6C41D4AF70C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EEE31-A039-498A-9D31-09816D4F1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5B4F-302B-476A-90BB-B6C41D4AF70C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EEE31-A039-498A-9D31-09816D4F1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5B4F-302B-476A-90BB-B6C41D4AF70C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EEE31-A039-498A-9D31-09816D4F1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5B4F-302B-476A-90BB-B6C41D4AF70C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EEE31-A039-498A-9D31-09816D4F1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5B4F-302B-476A-90BB-B6C41D4AF70C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EEE31-A039-498A-9D31-09816D4F1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5B4F-302B-476A-90BB-B6C41D4AF70C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EEE31-A039-498A-9D31-09816D4F1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5B4F-302B-476A-90BB-B6C41D4AF70C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EEE31-A039-498A-9D31-09816D4F1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5B4F-302B-476A-90BB-B6C41D4AF70C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EEE31-A039-498A-9D31-09816D4F1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5B4F-302B-476A-90BB-B6C41D4AF70C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BEEE31-A039-498A-9D31-09816D4F1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25B4F-302B-476A-90BB-B6C41D4AF70C}" type="datetimeFigureOut">
              <a:rPr lang="ru-RU" smtClean="0"/>
              <a:pPr/>
              <a:t>20.01.2019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EEE31-A039-498A-9D31-09816D4F1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7215238" cy="1143000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муниципальное бюджетное  дошкольное образовательное учреждение 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«Детский сад № 25 компенсирующего вида»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357694"/>
            <a:ext cx="8229600" cy="1768469"/>
          </a:xfrm>
        </p:spPr>
        <p:txBody>
          <a:bodyPr>
            <a:normAutofit fontScale="92500" lnSpcReduction="20000"/>
          </a:bodyPr>
          <a:lstStyle/>
          <a:p>
            <a:pPr algn="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Едемская Лариса Владимировна,</a:t>
            </a:r>
          </a:p>
          <a:p>
            <a:pPr algn="r"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воспитатель первой квалификационной категории</a:t>
            </a:r>
          </a:p>
          <a:p>
            <a:pPr algn="r">
              <a:buNone/>
            </a:pP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г. Мончегорск</a:t>
            </a:r>
          </a:p>
          <a:p>
            <a:pPr algn="ctr"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2017г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071679"/>
            <a:ext cx="6500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Эксперимент как средство экологического развития дошкольника с нарушением зрения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4572008"/>
            <a:ext cx="5543560" cy="15541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Время холодной выдержки</a:t>
            </a:r>
          </a:p>
        </p:txBody>
      </p:sp>
      <p:pic>
        <p:nvPicPr>
          <p:cNvPr id="6" name="Рисунок 5" descr="H:\ДЛЯ ЛАРИСКИ\Первый цветок. Собрание о здоровье. Ёлки\P104024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564" r="4917"/>
          <a:stretch>
            <a:fillRect/>
          </a:stretch>
        </p:blipFill>
        <p:spPr bwMode="auto">
          <a:xfrm>
            <a:off x="2643174" y="714356"/>
            <a:ext cx="5648325" cy="32861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Рисунок 7" descr="H:\ДЛЯ ЛАРИСКИ\Первый цветок\P104037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500042"/>
            <a:ext cx="4525970" cy="30200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H:\ДЛЯ ЛАРИСКИ\Первый цветок\P104038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33" r="6040" b="7906"/>
          <a:stretch>
            <a:fillRect/>
          </a:stretch>
        </p:blipFill>
        <p:spPr bwMode="auto">
          <a:xfrm>
            <a:off x="2500298" y="4214818"/>
            <a:ext cx="2928958" cy="21526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H:\ДЛЯ ЛАРИСКИ\Первый цветок\P104038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4214818"/>
            <a:ext cx="2928958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130" t="9678" r="19348" b="8057"/>
          <a:stretch>
            <a:fillRect/>
          </a:stretch>
        </p:blipFill>
        <p:spPr bwMode="auto">
          <a:xfrm>
            <a:off x="3000364" y="400029"/>
            <a:ext cx="2000264" cy="26717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:\ДЛЯ ЛАРИСКИ\Первый цветок\P104060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315" b="6855"/>
          <a:stretch>
            <a:fillRect/>
          </a:stretch>
        </p:blipFill>
        <p:spPr bwMode="auto">
          <a:xfrm rot="5400000">
            <a:off x="5893603" y="678637"/>
            <a:ext cx="2643206" cy="2000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H:\ДЛЯ ЛАРИСКИ\Первый цветок\P104061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051" r="1668"/>
          <a:stretch>
            <a:fillRect/>
          </a:stretch>
        </p:blipFill>
        <p:spPr bwMode="auto">
          <a:xfrm>
            <a:off x="4071934" y="3786190"/>
            <a:ext cx="2736893" cy="27289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857232"/>
            <a:ext cx="3357586" cy="44721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:\ДЛЯ ЛАРИСКИ\Первый цветок\P104040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785794"/>
            <a:ext cx="2786082" cy="2000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3714752"/>
            <a:ext cx="2857520" cy="19824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/>
          <a:srcRect l="1523" t="6092" r="49205"/>
          <a:stretch>
            <a:fillRect/>
          </a:stretch>
        </p:blipFill>
        <p:spPr bwMode="auto">
          <a:xfrm>
            <a:off x="2786050" y="357166"/>
            <a:ext cx="2357454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:\ДЛЯ ЛАРИСКИ\Первый цветок. Собрание о здоровье. Ёлки\P1040316.JPG"/>
          <p:cNvPicPr/>
          <p:nvPr/>
        </p:nvPicPr>
        <p:blipFill>
          <a:blip r:embed="rId4" cstate="print"/>
          <a:srcRect l="8341" t="4452" r="2791" b="7220"/>
          <a:stretch>
            <a:fillRect/>
          </a:stretch>
        </p:blipFill>
        <p:spPr bwMode="auto">
          <a:xfrm>
            <a:off x="2643174" y="3643314"/>
            <a:ext cx="2357454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H:\ДЛЯ ЛАРИСКИ\Первый цветок. Собрание о здоровье. Ёлки\P1040318.JPG"/>
          <p:cNvPicPr/>
          <p:nvPr/>
        </p:nvPicPr>
        <p:blipFill>
          <a:blip r:embed="rId5" cstate="print"/>
          <a:srcRect l="9946" t="4332" r="5036" b="5174"/>
          <a:stretch>
            <a:fillRect/>
          </a:stretch>
        </p:blipFill>
        <p:spPr bwMode="auto">
          <a:xfrm>
            <a:off x="6000760" y="3643314"/>
            <a:ext cx="2357454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/>
          <a:srcRect l="54650" t="6092" r="1521" b="14219"/>
          <a:stretch>
            <a:fillRect/>
          </a:stretch>
        </p:blipFill>
        <p:spPr bwMode="auto">
          <a:xfrm>
            <a:off x="6072198" y="357166"/>
            <a:ext cx="2357454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:\ДЛЯ ЛАРИСКИ\Первый цветок. Собрание о здоровье. Ёлки\P104026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241"/>
          <a:stretch>
            <a:fillRect/>
          </a:stretch>
        </p:blipFill>
        <p:spPr bwMode="auto">
          <a:xfrm>
            <a:off x="2857488" y="571480"/>
            <a:ext cx="2357454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:\ДЛЯ ЛАРИСКИ\Первый цветок\P104054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524" t="2137"/>
          <a:stretch>
            <a:fillRect/>
          </a:stretch>
        </p:blipFill>
        <p:spPr bwMode="auto">
          <a:xfrm>
            <a:off x="2857488" y="3500438"/>
            <a:ext cx="2360612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:\ДЛЯ ЛАРИСКИ\Лиза с цветком\IMG_703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920" t="7051" r="27846"/>
          <a:stretch>
            <a:fillRect/>
          </a:stretch>
        </p:blipFill>
        <p:spPr bwMode="auto">
          <a:xfrm>
            <a:off x="5715008" y="1142984"/>
            <a:ext cx="3162300" cy="45005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428604"/>
            <a:ext cx="4643470" cy="57385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:\ДЛЯ ЛАРИСКИ\Лиза с цветком\IMG_7021.JPG"/>
          <p:cNvPicPr/>
          <p:nvPr/>
        </p:nvPicPr>
        <p:blipFill>
          <a:blip r:embed="rId3" cstate="print"/>
          <a:srcRect l="12667" t="11058"/>
          <a:stretch>
            <a:fillRect/>
          </a:stretch>
        </p:blipFill>
        <p:spPr bwMode="auto">
          <a:xfrm>
            <a:off x="3571868" y="857232"/>
            <a:ext cx="4429156" cy="52149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:\ДЛЯ ЛАРИСКИ\ФОТО ПЕРВЫЙ ЦВЕТОК\P104060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76" t="11524"/>
          <a:stretch>
            <a:fillRect/>
          </a:stretch>
        </p:blipFill>
        <p:spPr bwMode="auto">
          <a:xfrm>
            <a:off x="3357554" y="3643314"/>
            <a:ext cx="4572032" cy="3000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14290"/>
            <a:ext cx="2250297" cy="3000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96752" y="214291"/>
            <a:ext cx="2303875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:\ДЛЯ ЛАРИСКИ\Первый цветок. Собрание о здоровье. Ёлки\P104031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66" t="11111" r="8790" b="8210"/>
          <a:stretch>
            <a:fillRect/>
          </a:stretch>
        </p:blipFill>
        <p:spPr bwMode="auto">
          <a:xfrm>
            <a:off x="3571868" y="357166"/>
            <a:ext cx="4214842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H:\ДЛЯ ЛАРИСКИ\Первый цветок. Собрание о здоровье. Ёлки\P104032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4" t="7692"/>
          <a:stretch>
            <a:fillRect/>
          </a:stretch>
        </p:blipFill>
        <p:spPr bwMode="auto">
          <a:xfrm>
            <a:off x="2143108" y="3929066"/>
            <a:ext cx="3214710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H:\ДЛЯ ЛАРИСКИ\Первый цветок. Собрание о здоровье. Ёлки\P104032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28" t="3205" r="1871" b="5769"/>
          <a:stretch>
            <a:fillRect/>
          </a:stretch>
        </p:blipFill>
        <p:spPr bwMode="auto">
          <a:xfrm>
            <a:off x="5643570" y="3857628"/>
            <a:ext cx="3214710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1357298"/>
            <a:ext cx="6929486" cy="4281502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 человеком к разуму три пути:</a:t>
            </a:r>
          </a:p>
          <a:p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Путь подражания - самый лёгкий,          Путь размышления - самый  благородный,</a:t>
            </a:r>
          </a:p>
          <a:p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Путь личного опыта -  самый тяжёлый путь.</a:t>
            </a:r>
          </a:p>
          <a:p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Конфуций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3108" y="274638"/>
            <a:ext cx="6543692" cy="101122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5" name="Рисунок 4" descr="H:\ДЛЯ ЛАРИСКИ\ФОТО ПЕРВЫЙ ЦВЕТОК\P104060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1571612"/>
            <a:ext cx="5362283" cy="44291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285728"/>
            <a:ext cx="7215206" cy="5840435"/>
          </a:xfrm>
        </p:spPr>
        <p:txBody>
          <a:bodyPr/>
          <a:lstStyle/>
          <a:p>
            <a:pPr lvl="0" algn="ctr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эксперимента:</a:t>
            </a:r>
          </a:p>
          <a:p>
            <a:pPr lvl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дети подготовительной к школе группы №5.</a:t>
            </a:r>
          </a:p>
          <a:p>
            <a:pPr lvl="0" algn="ctr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Продолжительность эксперимента: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долгосрочный(ноябрь - март)</a:t>
            </a:r>
          </a:p>
          <a:p>
            <a:endParaRPr lang="ru-RU" b="1" dirty="0"/>
          </a:p>
        </p:txBody>
      </p:sp>
      <p:pic>
        <p:nvPicPr>
          <p:cNvPr id="6" name="Рисунок 5" descr="C:\Users\Лариса\YandexDisk\YandexDisk\детскии сад\ёлка\DSCN728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3143248"/>
            <a:ext cx="5286412" cy="3500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214290"/>
            <a:ext cx="7000924" cy="664371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4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эксперимента:</a:t>
            </a:r>
          </a:p>
          <a:p>
            <a:pPr lvl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Получить цветы  тюльпанов и нарциссов  к определённому времени года в комнатных условиях (например, ко Дню 8 Марта).</a:t>
            </a:r>
          </a:p>
          <a:p>
            <a:pPr lvl="0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эксперимента:</a:t>
            </a:r>
          </a:p>
          <a:p>
            <a:pPr lvl="0"/>
            <a:r>
              <a:rPr lang="ru-RU" sz="4500" b="1" dirty="0">
                <a:latin typeface="Times New Roman" pitchFamily="18" charset="0"/>
                <a:cs typeface="Times New Roman" pitchFamily="18" charset="0"/>
              </a:rPr>
              <a:t>Познакомить детей с луковичными растениями (строение, разновидности).</a:t>
            </a:r>
          </a:p>
          <a:p>
            <a:pPr lvl="0"/>
            <a:r>
              <a:rPr lang="ru-RU" sz="4500" b="1" dirty="0">
                <a:latin typeface="Times New Roman" pitchFamily="18" charset="0"/>
                <a:cs typeface="Times New Roman" pitchFamily="18" charset="0"/>
              </a:rPr>
              <a:t>Изучить способы выращивания луковичных  растений в зимнее время года в домашних условиях. </a:t>
            </a:r>
          </a:p>
          <a:p>
            <a:pPr lvl="0"/>
            <a:r>
              <a:rPr lang="ru-RU" sz="4500" b="1" dirty="0">
                <a:latin typeface="Times New Roman" pitchFamily="18" charset="0"/>
                <a:cs typeface="Times New Roman" pitchFamily="18" charset="0"/>
              </a:rPr>
              <a:t>Создать оптимальные условия для их выгонки.</a:t>
            </a:r>
          </a:p>
          <a:p>
            <a:pPr lvl="0"/>
            <a:r>
              <a:rPr lang="ru-RU" sz="4500" b="1" dirty="0">
                <a:latin typeface="Times New Roman" pitchFamily="18" charset="0"/>
                <a:cs typeface="Times New Roman" pitchFamily="18" charset="0"/>
              </a:rPr>
              <a:t>Получить цветущее растение к намеченной дате.</a:t>
            </a:r>
          </a:p>
          <a:p>
            <a:pPr lvl="0"/>
            <a:r>
              <a:rPr lang="ru-RU" sz="4500" b="1" dirty="0">
                <a:latin typeface="Times New Roman" pitchFamily="18" charset="0"/>
                <a:cs typeface="Times New Roman" pitchFamily="18" charset="0"/>
              </a:rPr>
              <a:t>Повысить  творческую и познавательную активность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214546" y="928670"/>
            <a:ext cx="692945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 эксперимента: 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Луковичные растения: тюльпаны и нарциссы.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Методы:</a:t>
            </a:r>
            <a:endParaRPr kumimoji="0" lang="ru-RU" sz="32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литературы и обобщение полученной информации;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эксперимента;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наблюдения.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571480"/>
            <a:ext cx="2900354" cy="2214578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Сравнение луковиц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4286256"/>
            <a:ext cx="2928958" cy="19288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Рассматривание луковицы через лупу</a:t>
            </a:r>
          </a:p>
        </p:txBody>
      </p:sp>
      <p:pic>
        <p:nvPicPr>
          <p:cNvPr id="6" name="Рисунок 5" descr="H:\ДЛЯ ЛАРИСКИ\Первый цветок. Собрание о здоровье. Ёлки\P104020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043" t="17735" r="17745"/>
          <a:stretch>
            <a:fillRect/>
          </a:stretch>
        </p:blipFill>
        <p:spPr bwMode="auto">
          <a:xfrm>
            <a:off x="2214546" y="214290"/>
            <a:ext cx="3357586" cy="32861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:\ДЛЯ ЛАРИСКИ\Первый цветок. Собрание о здоровье. Ёлки\P104020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2015" b="15385"/>
          <a:stretch>
            <a:fillRect/>
          </a:stretch>
        </p:blipFill>
        <p:spPr bwMode="auto">
          <a:xfrm>
            <a:off x="5286380" y="3571876"/>
            <a:ext cx="3609972" cy="32861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15074" y="928669"/>
            <a:ext cx="2471726" cy="2714645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гостях у сказочной Феи Цветов</a:t>
            </a:r>
          </a:p>
        </p:txBody>
      </p:sp>
      <p:pic>
        <p:nvPicPr>
          <p:cNvPr id="5" name="Рисунок 4" descr="H:\ДЛЯ ЛАРИСКИ\P117049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4143380"/>
            <a:ext cx="4830419" cy="25003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:\ДЛЯ ЛАРИСКИ\P117051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88" t="7796" r="2191" b="1049"/>
          <a:stretch>
            <a:fillRect/>
          </a:stretch>
        </p:blipFill>
        <p:spPr bwMode="auto">
          <a:xfrm>
            <a:off x="2143108" y="285728"/>
            <a:ext cx="3643338" cy="3571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4929198"/>
            <a:ext cx="6643734" cy="1571636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Посадка луковицы в землю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6000768"/>
            <a:ext cx="5500726" cy="50006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                 </a:t>
            </a:r>
          </a:p>
        </p:txBody>
      </p:sp>
      <p:pic>
        <p:nvPicPr>
          <p:cNvPr id="6" name="Рисунок 5" descr="H:\ДЛЯ ЛАРИСКИ\Первый цветок. Собрание о здоровье. Ёлки\P104020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214290"/>
            <a:ext cx="5214974" cy="47149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Картинки по запросу фон для презентации с цвет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:\ДЛЯ ЛАРИСКИ\Первый цветок. Собрание о здоровье. Ёлки\P104021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32" t="14285" r="2532"/>
          <a:stretch>
            <a:fillRect/>
          </a:stretch>
        </p:blipFill>
        <p:spPr bwMode="auto">
          <a:xfrm>
            <a:off x="2214546" y="285728"/>
            <a:ext cx="5357850" cy="3000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:\ДЛЯ ЛАРИСКИ\Первый цветок. Собрание о здоровье. Ёлки\P104021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565"/>
          <a:stretch>
            <a:fillRect/>
          </a:stretch>
        </p:blipFill>
        <p:spPr bwMode="auto">
          <a:xfrm>
            <a:off x="3571868" y="3571876"/>
            <a:ext cx="5357850" cy="30718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197</Words>
  <Application>Microsoft Office PowerPoint</Application>
  <PresentationFormat>Экран (4:3)</PresentationFormat>
  <Paragraphs>38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муниципальное бюджетное  дошкольное образовательное учреждение  «Детский сад № 25 компенсирующего вида»</vt:lpstr>
      <vt:lpstr>Презентация PowerPoint</vt:lpstr>
      <vt:lpstr>Презентация PowerPoint</vt:lpstr>
      <vt:lpstr>Презентация PowerPoint</vt:lpstr>
      <vt:lpstr>Презентация PowerPoint</vt:lpstr>
      <vt:lpstr>Сравнение луковиц</vt:lpstr>
      <vt:lpstr>Презентация PowerPoint</vt:lpstr>
      <vt:lpstr>Посадка луковицы в землю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DDGroup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евросеть</cp:lastModifiedBy>
  <cp:revision>32</cp:revision>
  <dcterms:created xsi:type="dcterms:W3CDTF">2017-04-01T10:02:03Z</dcterms:created>
  <dcterms:modified xsi:type="dcterms:W3CDTF">2019-01-20T19:42:53Z</dcterms:modified>
</cp:coreProperties>
</file>