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93" r:id="rId4"/>
    <p:sldId id="266" r:id="rId5"/>
    <p:sldId id="281" r:id="rId6"/>
    <p:sldId id="296" r:id="rId7"/>
    <p:sldId id="294" r:id="rId8"/>
    <p:sldId id="297" r:id="rId9"/>
    <p:sldId id="29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842" y="-6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FAE463-4F99-49FC-A066-3B8BE4EF31D9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176E37B-12F4-4BAB-BA68-8C9F30F2C11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44624"/>
            <a:ext cx="8928991" cy="6768751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Муниципальное бюджетное дошкольное образовательное учреждение</a:t>
            </a:r>
          </a:p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общеразвивающего вида № 20» г. Усинска.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«Зимушка зима».</a:t>
            </a:r>
          </a:p>
          <a:p>
            <a:pPr algn="ctr"/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7" y="3645024"/>
            <a:ext cx="4942209" cy="302433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655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784976" cy="6696744"/>
          </a:xfrm>
        </p:spPr>
        <p:txBody>
          <a:bodyPr>
            <a:normAutofit fontScale="92500"/>
          </a:bodyPr>
          <a:lstStyle/>
          <a:p>
            <a:pPr marL="45720" indent="0" algn="ctr">
              <a:buNone/>
            </a:pPr>
            <a:r>
              <a:rPr lang="ru-RU" sz="36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Зима</a:t>
            </a:r>
            <a:r>
              <a:rPr lang="ru-RU" sz="28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— волшебное время года. Зимой </a:t>
            </a:r>
            <a:r>
              <a:rPr lang="ru-RU" sz="28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природа спит, 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укутанная  </a:t>
            </a:r>
            <a:r>
              <a:rPr lang="ru-RU" sz="28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белым одеялом из 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снега.</a:t>
            </a:r>
          </a:p>
          <a:p>
            <a:pPr marL="45720" indent="0" algn="ctr">
              <a:buNone/>
            </a:pP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 наступлением зимы, все становится как будто заколдованным. Леса покрыты серебром. Поля и дома одели белые шубы, которые на солнце переливаются так, что ослепляют глаза. А как прекрасны ели, сосны, которые наклонили свои могучие лапы под тяжестью снега, или покрытые инеем деревья, которые сверкают на солнце серебром.</a:t>
            </a:r>
          </a:p>
          <a:p>
            <a:pPr marL="45720" indent="0" algn="ctr">
              <a:buNone/>
            </a:pP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Зимой бывает самая разная погода солнечная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ясная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sz="28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морозная</a:t>
            </a:r>
            <a:r>
              <a:rPr lang="ru-RU" sz="28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и пасмурная. А когда дует сильный ветер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он поднимает снег с земли и ничего вокруг не видно-это называется метель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вьюга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пурга. Одна из главных примет зимы- с неба падает снег. Полюбуйтесь на снежинки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они блестят на солнце как алмазы и переливаются всеми цветами радуги.</a:t>
            </a:r>
            <a:endParaRPr lang="ru-RU" sz="28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47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450" y="13506"/>
            <a:ext cx="8807133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1547664" y="5301208"/>
            <a:ext cx="61926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Щиплет уши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щиплет нос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лезет в валенки мороз.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Брызнешь воду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-падет. Не вода уже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 лёд.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Даже птицы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летится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 мороза стынет птица.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Повернуло солнце к лету. Что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скажи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 месяц это?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(Январь).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50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332656"/>
            <a:ext cx="8595906" cy="6192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7490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31839"/>
            <a:ext cx="8496944" cy="52579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2915816" y="5733256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Сосулька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41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949280"/>
            <a:ext cx="6512511" cy="288032"/>
          </a:xfrm>
        </p:spPr>
        <p:txBody>
          <a:bodyPr/>
          <a:lstStyle/>
          <a:p>
            <a:r>
              <a:rPr lang="ru-RU" dirty="0" smtClean="0"/>
              <a:t>Снежинка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8640"/>
            <a:ext cx="7992888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9155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496" y="0"/>
            <a:ext cx="9000999" cy="6813376"/>
          </a:xfrm>
        </p:spPr>
        <p:txBody>
          <a:bodyPr/>
          <a:lstStyle/>
          <a:p>
            <a:pPr marL="182880" indent="0" algn="ctr">
              <a:buNone/>
            </a:pP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/>
              <a:t/>
            </a:r>
            <a:br>
              <a:rPr lang="ru-RU" b="0" dirty="0"/>
            </a:br>
            <a:r>
              <a:rPr lang="ru-RU" b="0" dirty="0" smtClean="0">
                <a:latin typeface="Monotype Corsiva" panose="03010101010201010101" pitchFamily="66" charset="0"/>
              </a:rPr>
              <a:t/>
            </a:r>
            <a:br>
              <a:rPr lang="ru-RU" b="0" dirty="0" smtClean="0">
                <a:latin typeface="Monotype Corsiva" panose="03010101010201010101" pitchFamily="66" charset="0"/>
              </a:rPr>
            </a:br>
            <a:r>
              <a:rPr lang="ru-RU" sz="6000" b="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endParaRPr lang="ru-RU" sz="6000" b="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2656"/>
            <a:ext cx="4393757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69269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снежок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55679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снегопад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588224" y="106202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снежки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323950" y="1643287"/>
            <a:ext cx="1062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снеговик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76256" y="278092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Снегурка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373469" y="4869160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снегири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223628" y="5805264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снег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3168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908720"/>
            <a:ext cx="475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            Загадка</a:t>
            </a: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2060849"/>
            <a:ext cx="8460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Я катаюсь на нем до вечерней зари.</a:t>
            </a:r>
          </a:p>
          <a:p>
            <a:r>
              <a:rPr lang="ru-RU" sz="3600" dirty="0" smtClean="0"/>
              <a:t>Но ленивый мой конь возит только с горы</a:t>
            </a:r>
          </a:p>
          <a:p>
            <a:r>
              <a:rPr lang="ru-RU" sz="3600" dirty="0" smtClean="0"/>
              <a:t>А на горку всегда сам пешком я хожу</a:t>
            </a:r>
          </a:p>
          <a:p>
            <a:r>
              <a:rPr lang="ru-RU" sz="3600" dirty="0" smtClean="0"/>
              <a:t>И коня своего за веревку вожу.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5562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754739/9485078b-0b35-434f-821f-8f535a223771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8000888" cy="56886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27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619</TotalTime>
  <Words>114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Снежинка</vt:lpstr>
      <vt:lpstr>  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Lowlight</dc:creator>
  <cp:lastModifiedBy>Даниил</cp:lastModifiedBy>
  <cp:revision>63</cp:revision>
  <dcterms:created xsi:type="dcterms:W3CDTF">2017-12-04T13:51:09Z</dcterms:created>
  <dcterms:modified xsi:type="dcterms:W3CDTF">2019-01-16T17:42:07Z</dcterms:modified>
</cp:coreProperties>
</file>