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6C763E-FA12-4D96-9ADB-99D41DD8BC8E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B021063-8E7A-4129-A8B6-8581A5DB36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3039399"/>
            <a:ext cx="4246240" cy="1829761"/>
          </a:xfrm>
        </p:spPr>
        <p:txBody>
          <a:bodyPr/>
          <a:lstStyle/>
          <a:p>
            <a:r>
              <a:rPr lang="ru-RU" b="1" dirty="0" smtClean="0"/>
              <a:t>СОВЕТЫ ПСИХОЛОГА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658296"/>
            <a:ext cx="7772400" cy="1199704"/>
          </a:xfrm>
        </p:spPr>
        <p:txBody>
          <a:bodyPr/>
          <a:lstStyle/>
          <a:p>
            <a:r>
              <a:rPr lang="ru-RU" b="1" i="1" dirty="0" smtClean="0"/>
              <a:t>Профилактика </a:t>
            </a:r>
            <a:r>
              <a:rPr lang="ru-RU" b="1" i="1" dirty="0" smtClean="0"/>
              <a:t>выгорания</a:t>
            </a:r>
            <a:endParaRPr lang="ru-RU" dirty="0" smtClean="0"/>
          </a:p>
        </p:txBody>
      </p:sp>
      <p:pic>
        <p:nvPicPr>
          <p:cNvPr id="25602" name="Picture 2" descr="http://chuvstvnet.ru/illustraz/35m2utandberg_stress_msdv_p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7439"/>
            <a:ext cx="481965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стрессовых  ситуациях эмоции выходят на первый план, а способность  рационально мыслить  уменьшается. </a:t>
            </a:r>
            <a:r>
              <a:rPr lang="ru-RU" b="1" i="1" dirty="0" smtClean="0"/>
              <a:t>Один из эффективных элементов управления стрессом – дать мозгу выполнить  какую – </a:t>
            </a:r>
            <a:r>
              <a:rPr lang="ru-RU" b="1" i="1" dirty="0" err="1" smtClean="0"/>
              <a:t>нибудь</a:t>
            </a:r>
            <a:r>
              <a:rPr lang="ru-RU" b="1" i="1" dirty="0" smtClean="0"/>
              <a:t> конкретную мыслительную задачу.</a:t>
            </a:r>
            <a:r>
              <a:rPr lang="ru-RU" dirty="0" smtClean="0"/>
              <a:t>  Например, вспомнить двадцать слов на английском языке, пять имен женщин на букву «А»,  посчитать, сколько человек в комнате одеты в брюки, сколько лампочек горит на потолке или другие подобные вещи, главное, занять мозг четко поставленной задачей, с которой можно справится, но она требует определенных  мыслительных  усилий.</a:t>
            </a:r>
            <a:endParaRPr lang="ru-RU" dirty="0"/>
          </a:p>
        </p:txBody>
      </p:sp>
      <p:pic>
        <p:nvPicPr>
          <p:cNvPr id="6146" name="Picture 2" descr="http://static.stuff.co.nz/1335482429/157/6817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11511"/>
            <a:ext cx="1619672" cy="1946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8904" y="1340768"/>
            <a:ext cx="8229600" cy="5044016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Дайте </a:t>
            </a:r>
            <a:r>
              <a:rPr lang="ru-RU" b="1" i="1" dirty="0" smtClean="0"/>
              <a:t>себе установку: «как хорошо я могу справляться»</a:t>
            </a:r>
            <a:r>
              <a:rPr lang="ru-RU" dirty="0" smtClean="0"/>
              <a:t>, и не думайте как всё ужасно и что всё будет плохо. Хорошо работает формула «Дело сложное, но я постараюсь,  и все получится хорошо». </a:t>
            </a:r>
          </a:p>
          <a:p>
            <a:r>
              <a:rPr lang="ru-RU" b="1" i="1" dirty="0" smtClean="0"/>
              <a:t>Используйте навыки аутотренинга</a:t>
            </a:r>
            <a:r>
              <a:rPr lang="ru-RU" dirty="0" smtClean="0"/>
              <a:t>: можно просто посидеть в расслабленном состоянии и послушать приятную музыку. Учитесь расслабляться. В напряженных ситуациях можно просто многократно повторять формулу «Я спокоен, собран, готов к действию». </a:t>
            </a:r>
          </a:p>
          <a:p>
            <a:r>
              <a:rPr lang="ru-RU" b="1" i="1" dirty="0" smtClean="0"/>
              <a:t>Увеличите «обратную связь» с телом и пытайтесь </a:t>
            </a:r>
            <a:r>
              <a:rPr lang="ru-RU" b="1" i="1" dirty="0" err="1" smtClean="0"/>
              <a:t>саморегулировать</a:t>
            </a:r>
            <a:r>
              <a:rPr lang="ru-RU" b="1" i="1" dirty="0" smtClean="0"/>
              <a:t> стресс</a:t>
            </a:r>
            <a:r>
              <a:rPr lang="ru-RU" dirty="0" smtClean="0"/>
              <a:t>. Можно спросить себя «Где у меня в теле находится стресс?». Определив это место, надо расслабить это место (выполняя комплекс упражнений именно для этой части тела). Разминка поможет снять телесные зажимы.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i="1" dirty="0" smtClean="0"/>
              <a:t>Старайтесь быть «позитивны</a:t>
            </a:r>
            <a:r>
              <a:rPr lang="ru-RU" i="1" dirty="0" smtClean="0"/>
              <a:t>»:</a:t>
            </a:r>
            <a:endParaRPr lang="ru-RU" dirty="0"/>
          </a:p>
        </p:txBody>
      </p:sp>
      <p:pic>
        <p:nvPicPr>
          <p:cNvPr id="4" name="Picture 2" descr="http://static.stuff.co.nz/1335482429/157/6817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73216"/>
            <a:ext cx="1235488" cy="1484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Учитесь ставить реальные цели. </a:t>
            </a:r>
            <a:endParaRPr lang="ru-RU" dirty="0" smtClean="0"/>
          </a:p>
          <a:p>
            <a:r>
              <a:rPr lang="ru-RU" dirty="0" smtClean="0"/>
              <a:t>Попробуйте </a:t>
            </a:r>
            <a:r>
              <a:rPr lang="ru-RU" dirty="0" smtClean="0"/>
              <a:t>«использовать» стресс: если вы не можете бороться с тем, что вас беспокоит, то просто </a:t>
            </a:r>
            <a:r>
              <a:rPr lang="ru-RU" b="1" i="1" dirty="0" smtClean="0"/>
              <a:t>используйте стресс в творческом процессе. </a:t>
            </a:r>
            <a:r>
              <a:rPr lang="ru-RU" dirty="0" smtClean="0"/>
              <a:t> </a:t>
            </a:r>
          </a:p>
          <a:p>
            <a:r>
              <a:rPr lang="ru-RU" b="1" i="1" dirty="0" smtClean="0"/>
              <a:t>Физическая нагрузка поможет вам бороться со стрессом: </a:t>
            </a:r>
            <a:r>
              <a:rPr lang="ru-RU" dirty="0" smtClean="0"/>
              <a:t>бег, теннис, садоводство - лучшие лекарства против стресса.</a:t>
            </a:r>
          </a:p>
          <a:p>
            <a:r>
              <a:rPr lang="ru-RU" b="1" i="1" dirty="0" smtClean="0"/>
              <a:t>Всегда хорошо высыпайтесь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Недостаток хорошего здорового сна может привести к стрессу.</a:t>
            </a:r>
          </a:p>
          <a:p>
            <a:r>
              <a:rPr lang="ru-RU" dirty="0" smtClean="0"/>
              <a:t> </a:t>
            </a:r>
            <a:r>
              <a:rPr lang="ru-RU" b="1" i="1" dirty="0" smtClean="0"/>
              <a:t>Сделайте что-то для других:</a:t>
            </a:r>
            <a:r>
              <a:rPr lang="ru-RU" dirty="0" smtClean="0"/>
              <a:t> переведите свои мысли на проблемы других - почувствуйте себя нужным кому-то ещё. </a:t>
            </a:r>
          </a:p>
          <a:p>
            <a:r>
              <a:rPr lang="ru-RU" dirty="0" smtClean="0"/>
              <a:t> </a:t>
            </a:r>
            <a:r>
              <a:rPr lang="ru-RU" b="1" i="1" dirty="0" smtClean="0"/>
              <a:t>Расслабьтесь, сделайте перерыв: </a:t>
            </a:r>
            <a:r>
              <a:rPr lang="ru-RU" dirty="0" smtClean="0"/>
              <a:t>Переключитесь на что-нибудь другое, не вызывающее у вас стрессовой реакции.</a:t>
            </a:r>
          </a:p>
          <a:p>
            <a:endParaRPr lang="ru-RU" dirty="0"/>
          </a:p>
        </p:txBody>
      </p:sp>
      <p:pic>
        <p:nvPicPr>
          <p:cNvPr id="4" name="Picture 2" descr="http://static.stuff.co.nz/1335482429/157/6817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5084587"/>
            <a:ext cx="1475656" cy="1773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Нарисуйте свои эмоции: </a:t>
            </a:r>
            <a:r>
              <a:rPr lang="ru-RU" dirty="0" smtClean="0"/>
              <a:t>когда мы видим свои чувства – мы можем ими управлять. Кроме того, с рисунком можно работать, дорисовываю или, изменяя картинку на более позитивную.</a:t>
            </a:r>
          </a:p>
          <a:p>
            <a:r>
              <a:rPr lang="ru-RU" dirty="0" smtClean="0"/>
              <a:t> </a:t>
            </a:r>
            <a:r>
              <a:rPr lang="ru-RU" b="1" i="1" dirty="0" smtClean="0"/>
              <a:t>Следите за питанием: </a:t>
            </a:r>
            <a:r>
              <a:rPr lang="ru-RU" dirty="0" smtClean="0"/>
              <a:t>бананы, брокколи, гречка, рыба, изюм, финики – природные антидепрессанты, включайте их в рацион в напряженных ситуациях.</a:t>
            </a:r>
          </a:p>
          <a:p>
            <a:r>
              <a:rPr lang="ru-RU" dirty="0" smtClean="0"/>
              <a:t> </a:t>
            </a:r>
            <a:r>
              <a:rPr lang="ru-RU" b="1" i="1" dirty="0" smtClean="0"/>
              <a:t>Постарайтесь выговориться.</a:t>
            </a:r>
            <a:r>
              <a:rPr lang="ru-RU" dirty="0" smtClean="0"/>
              <a:t>  Лучше всего – со специалистом или одним самым близким человеком. Еще лучше действует, когда мы рассказываем о своей проблеме мягкой игрушке или пишем письмо самому себе.</a:t>
            </a:r>
          </a:p>
          <a:p>
            <a:r>
              <a:rPr lang="ru-RU" b="1" i="1" dirty="0" smtClean="0"/>
              <a:t> Примите душ или ванну. </a:t>
            </a:r>
            <a:r>
              <a:rPr lang="ru-RU" dirty="0" smtClean="0"/>
              <a:t> Вода помогает снять напряжение и актуализирует состояние гармонии. </a:t>
            </a:r>
          </a:p>
          <a:p>
            <a:r>
              <a:rPr lang="ru-RU" dirty="0" smtClean="0"/>
              <a:t> </a:t>
            </a:r>
            <a:r>
              <a:rPr lang="ru-RU" b="1" i="1" dirty="0" smtClean="0"/>
              <a:t>Больше гуляйте на свежем воздухе, в красивой части города. </a:t>
            </a:r>
            <a:r>
              <a:rPr lang="ru-RU" dirty="0" smtClean="0"/>
              <a:t>Посетите музеи или выставки – восприятие прекрасного помогает восстановить хорошее настроение.</a:t>
            </a:r>
            <a:endParaRPr lang="ru-RU" dirty="0"/>
          </a:p>
        </p:txBody>
      </p:sp>
      <p:pic>
        <p:nvPicPr>
          <p:cNvPr id="4" name="Picture 2" descr="http://static.stuff.co.nz/1335482429/157/6817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48" y="5517232"/>
            <a:ext cx="1115652" cy="134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Здоровья Вам, коллеги!!!</a:t>
            </a:r>
            <a:endParaRPr lang="ru-RU" dirty="0"/>
          </a:p>
        </p:txBody>
      </p:sp>
      <p:pic>
        <p:nvPicPr>
          <p:cNvPr id="1026" name="Picture 2" descr="http://for-womens.ru/uploads/posts/2009-09/1253623397_2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708920"/>
            <a:ext cx="384810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vitavivasan.ru/sites/default/files/type-text/5787-%D0%98%D0%B7%D0%B1%D0%B5%D0%B3%D0%B0%D0%B5%D0%BC%20%D1%81%D1%82%D1%80%D0%B5%D1%81%D1%81%D0%B0/stress_jpg_118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17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8904" y="1481328"/>
            <a:ext cx="8229600" cy="51880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- </a:t>
            </a:r>
            <a:r>
              <a:rPr lang="ru-RU" dirty="0" smtClean="0"/>
              <a:t>принимать пищу регулярно (завтрак, обед, ужин).</a:t>
            </a:r>
          </a:p>
          <a:p>
            <a:r>
              <a:rPr lang="ru-RU" dirty="0" smtClean="0"/>
              <a:t>- делать зарядку</a:t>
            </a:r>
          </a:p>
          <a:p>
            <a:r>
              <a:rPr lang="ru-RU" dirty="0" smtClean="0"/>
              <a:t>- проходить медицинский осмотр у врачей</a:t>
            </a:r>
          </a:p>
          <a:p>
            <a:r>
              <a:rPr lang="ru-RU" dirty="0" smtClean="0"/>
              <a:t>- брать больничный лист на время болезней</a:t>
            </a:r>
          </a:p>
          <a:p>
            <a:r>
              <a:rPr lang="ru-RU" dirty="0" smtClean="0"/>
              <a:t>- пользоваться услугами массажиста (делать </a:t>
            </a:r>
            <a:r>
              <a:rPr lang="ru-RU" dirty="0" err="1" smtClean="0"/>
              <a:t>самомассаж</a:t>
            </a:r>
            <a:r>
              <a:rPr lang="ru-RU" dirty="0" smtClean="0"/>
              <a:t>)</a:t>
            </a:r>
          </a:p>
          <a:p>
            <a:r>
              <a:rPr lang="ru-RU" dirty="0" smtClean="0"/>
              <a:t>- достаточно спать</a:t>
            </a:r>
          </a:p>
          <a:p>
            <a:r>
              <a:rPr lang="ru-RU" dirty="0" smtClean="0"/>
              <a:t>- носить одежду, которая нравится</a:t>
            </a:r>
          </a:p>
          <a:p>
            <a:r>
              <a:rPr lang="ru-RU" dirty="0" smtClean="0"/>
              <a:t>- брать отпуск</a:t>
            </a:r>
          </a:p>
          <a:p>
            <a:r>
              <a:rPr lang="ru-RU" dirty="0" smtClean="0"/>
              <a:t>- ограничить время телефонных разговоров</a:t>
            </a:r>
          </a:p>
          <a:p>
            <a:r>
              <a:rPr lang="ru-RU" dirty="0" smtClean="0"/>
              <a:t>- удовлетворять сексуальные потребности</a:t>
            </a:r>
          </a:p>
          <a:p>
            <a:r>
              <a:rPr lang="ru-RU" dirty="0" smtClean="0"/>
              <a:t>- вести оптимально активный образ жизни (танцевать, плавать, бегать, петь, заниматься спортом, совершать пешие прогулки и т.д.)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Удовлетворение физиологических потребностей</a:t>
            </a:r>
            <a:r>
              <a:rPr lang="ru-RU" i="1" dirty="0" smtClean="0"/>
              <a:t>: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72008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/>
              <a:t> </a:t>
            </a:r>
            <a:r>
              <a:rPr lang="ru-RU" dirty="0" smtClean="0"/>
              <a:t>- </a:t>
            </a:r>
            <a:r>
              <a:rPr lang="ru-RU" dirty="0" smtClean="0"/>
              <a:t>выделять время для </a:t>
            </a:r>
            <a:r>
              <a:rPr lang="ru-RU" dirty="0" err="1" smtClean="0"/>
              <a:t>саморефлексии</a:t>
            </a:r>
            <a:endParaRPr lang="ru-RU" dirty="0" smtClean="0"/>
          </a:p>
          <a:p>
            <a:r>
              <a:rPr lang="ru-RU" dirty="0" smtClean="0"/>
              <a:t>- читать литературу, не относящуюся к работе</a:t>
            </a:r>
          </a:p>
          <a:p>
            <a:r>
              <a:rPr lang="ru-RU" dirty="0" smtClean="0"/>
              <a:t>- иметь хобби</a:t>
            </a:r>
          </a:p>
          <a:p>
            <a:r>
              <a:rPr lang="ru-RU" dirty="0" smtClean="0"/>
              <a:t>- снизить уровень стрессового воздействия в жизни</a:t>
            </a:r>
          </a:p>
          <a:p>
            <a:r>
              <a:rPr lang="ru-RU" dirty="0" smtClean="0"/>
              <a:t>- умение говорить «нет»</a:t>
            </a:r>
          </a:p>
          <a:p>
            <a:r>
              <a:rPr lang="ru-RU" dirty="0" smtClean="0"/>
              <a:t>- проявлять любопытство</a:t>
            </a:r>
          </a:p>
          <a:p>
            <a:r>
              <a:rPr lang="ru-RU" dirty="0" smtClean="0"/>
              <a:t>- обращаться за помощью к другим, когда нужно</a:t>
            </a:r>
          </a:p>
          <a:p>
            <a:r>
              <a:rPr lang="ru-RU" dirty="0" smtClean="0"/>
              <a:t>- посещать музеи, выставки, театры, спортивные соревнования</a:t>
            </a:r>
          </a:p>
          <a:p>
            <a:r>
              <a:rPr lang="ru-RU" dirty="0" smtClean="0"/>
              <a:t>- давать возможность другим людям узнать меня с разных сторон,</a:t>
            </a:r>
          </a:p>
          <a:p>
            <a:r>
              <a:rPr lang="ru-RU" dirty="0" smtClean="0"/>
              <a:t>- прислушиваться к своему внутреннему опыту (мыслям, чувствам, суждениям)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Удовлетворение психологических потребностей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8904" y="1481328"/>
            <a:ext cx="8229600" cy="50440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- </a:t>
            </a:r>
            <a:r>
              <a:rPr lang="ru-RU" dirty="0" smtClean="0"/>
              <a:t>проводить время с людьми, которые симпатичны</a:t>
            </a:r>
          </a:p>
          <a:p>
            <a:r>
              <a:rPr lang="ru-RU" dirty="0" smtClean="0"/>
              <a:t>- поддерживать отношение со значимыми людьми</a:t>
            </a:r>
          </a:p>
          <a:p>
            <a:r>
              <a:rPr lang="ru-RU" dirty="0" smtClean="0"/>
              <a:t>- поощрять и награждать себя</a:t>
            </a:r>
          </a:p>
          <a:p>
            <a:r>
              <a:rPr lang="ru-RU" dirty="0" smtClean="0"/>
              <a:t>- любить себя</a:t>
            </a:r>
          </a:p>
          <a:p>
            <a:r>
              <a:rPr lang="ru-RU" dirty="0" smtClean="0"/>
              <a:t>- перечитывать любимые книги и пересматривать любимые фильмы</a:t>
            </a:r>
          </a:p>
          <a:p>
            <a:r>
              <a:rPr lang="ru-RU" dirty="0" smtClean="0"/>
              <a:t>- позволять себе иногда плакать</a:t>
            </a:r>
          </a:p>
          <a:p>
            <a:r>
              <a:rPr lang="ru-RU" dirty="0" smtClean="0"/>
              <a:t>- играть с детьми</a:t>
            </a:r>
          </a:p>
          <a:p>
            <a:r>
              <a:rPr lang="ru-RU" dirty="0" smtClean="0"/>
              <a:t>- смеяться и улыбаться</a:t>
            </a:r>
          </a:p>
          <a:p>
            <a:r>
              <a:rPr lang="ru-RU" dirty="0" smtClean="0"/>
              <a:t>- осознавать свои потребности</a:t>
            </a:r>
          </a:p>
          <a:p>
            <a:r>
              <a:rPr lang="ru-RU" dirty="0" smtClean="0"/>
              <a:t>- научиться выражать свои эмоции и делать это конструктивно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Удовлетворение эмоциональных </a:t>
            </a:r>
            <a:r>
              <a:rPr lang="ru-RU" i="1" dirty="0" smtClean="0"/>
              <a:t>потребностей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 smtClean="0"/>
              <a:t>проводить время на природе</a:t>
            </a:r>
          </a:p>
          <a:p>
            <a:r>
              <a:rPr lang="ru-RU" dirty="0" smtClean="0"/>
              <a:t>- поддерживать в себе оптимизм и надежду</a:t>
            </a:r>
          </a:p>
          <a:p>
            <a:r>
              <a:rPr lang="ru-RU" dirty="0" smtClean="0"/>
              <a:t>- ориентироваться не только на материальные ценности</a:t>
            </a:r>
          </a:p>
          <a:p>
            <a:r>
              <a:rPr lang="ru-RU" dirty="0" smtClean="0"/>
              <a:t>- не брать на себя ответственность за все</a:t>
            </a:r>
          </a:p>
          <a:p>
            <a:r>
              <a:rPr lang="ru-RU" dirty="0" smtClean="0"/>
              <a:t>- быть открытым новому и неизвестному</a:t>
            </a:r>
          </a:p>
          <a:p>
            <a:r>
              <a:rPr lang="ru-RU" dirty="0" smtClean="0"/>
              <a:t>- участвовать в осуществлении того, во что верится</a:t>
            </a:r>
          </a:p>
          <a:p>
            <a:r>
              <a:rPr lang="ru-RU" dirty="0" smtClean="0"/>
              <a:t>- медитировать, молиться или петь.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Удовлетворение духовных </a:t>
            </a:r>
            <a:r>
              <a:rPr lang="ru-RU" i="1" dirty="0" smtClean="0"/>
              <a:t>потребностей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 </a:t>
            </a:r>
            <a:r>
              <a:rPr lang="ru-RU" dirty="0" smtClean="0"/>
              <a:t>делать перерывы в работе в течение дня</a:t>
            </a:r>
          </a:p>
          <a:p>
            <a:r>
              <a:rPr lang="ru-RU" dirty="0" smtClean="0"/>
              <a:t>- позволять себе поболтать с сотрудниками</a:t>
            </a:r>
          </a:p>
          <a:p>
            <a:r>
              <a:rPr lang="ru-RU" dirty="0" smtClean="0"/>
              <a:t>- уметь отстаивать свои принципы</a:t>
            </a:r>
          </a:p>
          <a:p>
            <a:r>
              <a:rPr lang="ru-RU" dirty="0" smtClean="0"/>
              <a:t>- распределять рабочее время так, чтобы избежать перегрузок </a:t>
            </a:r>
          </a:p>
          <a:p>
            <a:r>
              <a:rPr lang="ru-RU" dirty="0" smtClean="0"/>
              <a:t>- выделять время для завершения определенной работы</a:t>
            </a:r>
          </a:p>
          <a:p>
            <a:r>
              <a:rPr lang="ru-RU" dirty="0" smtClean="0"/>
              <a:t>- уделять время профессиональному росту</a:t>
            </a:r>
          </a:p>
          <a:p>
            <a:r>
              <a:rPr lang="ru-RU" dirty="0" smtClean="0"/>
              <a:t>- заботиться о своих финансовых интересах</a:t>
            </a:r>
          </a:p>
          <a:p>
            <a:r>
              <a:rPr lang="ru-RU" dirty="0" smtClean="0"/>
              <a:t>- создать себе удобное рабочее место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Создание благоприятных условий </a:t>
            </a:r>
            <a:r>
              <a:rPr lang="ru-RU" i="1" dirty="0" smtClean="0"/>
              <a:t>работы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 smtClean="0"/>
              <a:t>стремиться к балансу в своей профессиональной жизни  в пределах каждого рабочего дня</a:t>
            </a:r>
          </a:p>
          <a:p>
            <a:r>
              <a:rPr lang="ru-RU" dirty="0" smtClean="0"/>
              <a:t>- стремиться к балансу между работой, семьей, общением  с людьми, игрой и отдыхом.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Обретение жизненного баланса </a:t>
            </a:r>
            <a:endParaRPr lang="ru-RU" dirty="0"/>
          </a:p>
        </p:txBody>
      </p:sp>
      <p:pic>
        <p:nvPicPr>
          <p:cNvPr id="7170" name="Picture 2" descr="http://zoz.ax3.net/prof/art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654152"/>
            <a:ext cx="3203848" cy="3203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4662264"/>
            <a:ext cx="6696744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Способы эффективного управления стрессом</a:t>
            </a:r>
            <a:endParaRPr lang="ru-RU" dirty="0"/>
          </a:p>
        </p:txBody>
      </p:sp>
      <p:pic>
        <p:nvPicPr>
          <p:cNvPr id="5122" name="Picture 2" descr="http://qiq.ws/media/npict/0901/big/kak_umenshit_stress_v_svoey_zhizni_17027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525780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</TotalTime>
  <Words>356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СОВЕТЫ ПСИХОЛОГА</vt:lpstr>
      <vt:lpstr>Слайд 2</vt:lpstr>
      <vt:lpstr>Удовлетворение физиологических потребностей:</vt:lpstr>
      <vt:lpstr>Удовлетворение психологических потребностей</vt:lpstr>
      <vt:lpstr>Удовлетворение эмоциональных потребностей</vt:lpstr>
      <vt:lpstr>Удовлетворение духовных потребностей</vt:lpstr>
      <vt:lpstr>Создание благоприятных условий работы</vt:lpstr>
      <vt:lpstr>Обретение жизненного баланса </vt:lpstr>
      <vt:lpstr>Способы эффективного управления стрессом</vt:lpstr>
      <vt:lpstr>Слайд 10</vt:lpstr>
      <vt:lpstr>Старайтесь быть «позитивны»:</vt:lpstr>
      <vt:lpstr>Слайд 12</vt:lpstr>
      <vt:lpstr>Слайд 13</vt:lpstr>
      <vt:lpstr>Здоровья Вам, коллеги!!!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ПСИХОЛОГА</dc:title>
  <dc:creator>Воронцова</dc:creator>
  <cp:lastModifiedBy>Воронцова</cp:lastModifiedBy>
  <cp:revision>3</cp:revision>
  <dcterms:created xsi:type="dcterms:W3CDTF">2012-11-05T11:44:57Z</dcterms:created>
  <dcterms:modified xsi:type="dcterms:W3CDTF">2012-11-05T12:08:00Z</dcterms:modified>
</cp:coreProperties>
</file>