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80" r:id="rId4"/>
    <p:sldId id="300" r:id="rId5"/>
    <p:sldId id="284" r:id="rId6"/>
    <p:sldId id="285" r:id="rId7"/>
    <p:sldId id="286" r:id="rId8"/>
    <p:sldId id="283" r:id="rId9"/>
    <p:sldId id="287" r:id="rId10"/>
    <p:sldId id="289" r:id="rId11"/>
    <p:sldId id="290" r:id="rId12"/>
    <p:sldId id="303" r:id="rId13"/>
    <p:sldId id="291" r:id="rId14"/>
    <p:sldId id="293" r:id="rId15"/>
    <p:sldId id="302" r:id="rId16"/>
    <p:sldId id="294" r:id="rId17"/>
    <p:sldId id="305" r:id="rId18"/>
    <p:sldId id="306" r:id="rId19"/>
    <p:sldId id="30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414"/>
    <a:srgbClr val="DC91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89" autoAdjust="0"/>
  </p:normalViewPr>
  <p:slideViewPr>
    <p:cSldViewPr>
      <p:cViewPr varScale="1">
        <p:scale>
          <a:sx n="65" d="100"/>
          <a:sy n="65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3C3C8AA-034D-4D21-AD04-544A38BB9D9E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1E2B33-9E03-4A10-B712-E4EA59469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51EEE-A149-4D13-950F-11DFE9911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10ABF-33BD-4F42-AEDA-E9B03F63F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7CA2-C269-4204-9C90-9265E340E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65088-E530-4EFC-A71A-78D4A67ED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A280-F1DE-480F-B254-0C90FAD3F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D399F-5F9E-4A91-BE79-25B608FAA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76BD8-88B9-4D3E-A272-DFE8849DE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BE814-8832-4279-96D9-D8DF80ED6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1190C-43E2-4DAB-B7DD-68C6E10DD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AD1FE-43FC-4438-96E5-5E7186C71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27D0-1DB3-495A-8F9C-6047A3C6D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BF7CEB-196A-4814-9121-9827963A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!!! Клуб ДИАЛОГ -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950" y="44450"/>
            <a:ext cx="89281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179388" y="6086475"/>
            <a:ext cx="8785225" cy="655638"/>
          </a:xfrm>
          <a:prstGeom prst="rect">
            <a:avLst/>
          </a:prstGeom>
          <a:solidFill>
            <a:srgbClr val="F4A414"/>
          </a:solidFill>
          <a:ln w="76200" cmpd="tri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Интеллектуальное караоке «Печа-куча»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192088" y="2678113"/>
            <a:ext cx="8785225" cy="3046412"/>
          </a:xfrm>
          <a:prstGeom prst="rect">
            <a:avLst/>
          </a:prstGeom>
          <a:noFill/>
          <a:ln w="76200" cmpd="tri">
            <a:solidFill>
              <a:srgbClr val="DC91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Номинация: «Педагог – не только педагог»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Тема: «О себе ,своих  любимых и любимом деле»</a:t>
            </a:r>
          </a:p>
          <a:p>
            <a:pPr>
              <a:spcBef>
                <a:spcPct val="50000"/>
              </a:spcBef>
            </a:pPr>
            <a:endParaRPr lang="ru-RU" sz="2400" b="1"/>
          </a:p>
          <a:p>
            <a:pPr>
              <a:spcBef>
                <a:spcPct val="50000"/>
              </a:spcBef>
            </a:pPr>
            <a:r>
              <a:rPr lang="ru-RU" sz="2400" b="1"/>
              <a:t>Автор: Афанасьева Анита Михайловна,учитель начальных классов МКОУ «Плотниковская ООШ»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Педагогический клуб: «Радуга»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своём любимом деле</a:t>
            </a:r>
            <a:endParaRPr lang="ru-RU" sz="32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>
          <a:xfrm>
            <a:off x="5076825" y="2060575"/>
            <a:ext cx="4067175" cy="40655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u="sng" smtClean="0"/>
              <a:t> </a:t>
            </a:r>
            <a:r>
              <a:rPr lang="ru-RU" sz="2400" b="1" smtClean="0"/>
              <a:t>  </a:t>
            </a:r>
            <a:r>
              <a:rPr lang="ru-RU" sz="2400" b="1" u="sng" smtClean="0"/>
              <a:t>Моё педагогическое кредо:</a:t>
            </a:r>
            <a:endParaRPr lang="ru-RU" sz="2400" b="1" smtClean="0"/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Ученику нужно отдавать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не только знания,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но и частичку своей души.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Не навреди обучая и воспитывая.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Уча и воспитывая других – учись сама. </a:t>
            </a:r>
          </a:p>
          <a:p>
            <a:pPr eaLnBrk="1" hangingPunct="1"/>
            <a:endParaRPr lang="ru-RU" smtClean="0"/>
          </a:p>
        </p:txBody>
      </p:sp>
      <p:pic>
        <p:nvPicPr>
          <p:cNvPr id="12292" name="Picture 6" descr="C:\Users\Apple\Desktop\фото для квн\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971550"/>
            <a:ext cx="5219700" cy="5410200"/>
          </a:xfr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620713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4402138" cy="2952750"/>
          </a:xfrm>
        </p:spPr>
        <p:txBody>
          <a:bodyPr/>
          <a:lstStyle/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Чем та, кем работаю я!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Текст 4"/>
          <p:cNvSpPr>
            <a:spLocks noGrp="1"/>
          </p:cNvSpPr>
          <p:nvPr>
            <p:ph type="body" sz="quarter" idx="3"/>
          </p:nvPr>
        </p:nvSpPr>
        <p:spPr>
          <a:xfrm>
            <a:off x="4932363" y="260350"/>
            <a:ext cx="3754437" cy="720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7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76825" y="3573463"/>
            <a:ext cx="3683000" cy="3030537"/>
          </a:xfrm>
          <a:noFill/>
        </p:spPr>
      </p:pic>
      <p:pic>
        <p:nvPicPr>
          <p:cNvPr id="13318" name="Picture 7" descr="C:\Users\Apple\Desktop\фото для квн\другие\д.учителя 2013 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9389" y="333375"/>
            <a:ext cx="4165044" cy="3239641"/>
          </a:xfrm>
          <a:noFill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26661">
            <a:off x="4756150" y="468313"/>
            <a:ext cx="4010025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750687">
            <a:off x="793750" y="3725863"/>
            <a:ext cx="4192588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pple\Desktop\фото для квн\image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0940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Apple\Desktop\фото для квн\image (3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0"/>
            <a:ext cx="289560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Apple\Desktop\фото для квн\другие\12 апреля 0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212976"/>
            <a:ext cx="3025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C:\Users\Apple\Desktop\фото для квн\другие\весёлые старты закончились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7763" y="0"/>
            <a:ext cx="2916237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C:\Users\Apple\Desktop\фото для квн\другие\ФОТКИ .НЕДЕЛЯ ИЗО 0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3212976"/>
            <a:ext cx="29876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C:\Users\Apple\Desktop\фото для квн\image (1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188640"/>
            <a:ext cx="3059113" cy="3095625"/>
          </a:xfrm>
          <a:noFill/>
        </p:spPr>
      </p:pic>
      <p:pic>
        <p:nvPicPr>
          <p:cNvPr id="15364" name="Picture 3" descr="C:\Users\Apple\Desktop\фото для квн\image (18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88640"/>
            <a:ext cx="2952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C:\Users\Apple\Desktop\фото для квн\image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3716338"/>
            <a:ext cx="2808288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 descr="C:\Users\Apple\Desktop\фото для квн\image (1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7763" y="3716338"/>
            <a:ext cx="2916237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4" descr="C:\Users\Apple\Desktop\фото для квн\image (2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3716338"/>
            <a:ext cx="3132138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2" descr="C:\Users\Apple\Desktop\фото для квн\image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88913"/>
            <a:ext cx="3132138" cy="3024187"/>
          </a:xfrm>
          <a:noFill/>
        </p:spPr>
      </p:pic>
      <p:pic>
        <p:nvPicPr>
          <p:cNvPr id="16388" name="Picture 3" descr="C:\Users\Apple\Desktop\фото для квн\image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188913"/>
            <a:ext cx="295116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C:\Users\Apple\Desktop\фото для квн\image (4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721100"/>
            <a:ext cx="31321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C:\Users\Apple\Desktop\фото для квн\image (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6600" y="3716338"/>
            <a:ext cx="2808288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C:\Users\Apple\Desktop\фото для квн\image (6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7763" y="3716338"/>
            <a:ext cx="2916237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7" descr="C:\Users\Apple\Desktop\фото для квн\image (8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23013" y="188913"/>
            <a:ext cx="28209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pple\Desktop\фото для квн\другие\день уч.2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424973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Apple\Desktop\фото для квн\image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84074">
            <a:off x="5148064" y="476672"/>
            <a:ext cx="3717925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Users\Apple\Desktop\фото для квн\image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4005064"/>
            <a:ext cx="3059113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/>
          </a:p>
        </p:txBody>
      </p:sp>
      <p:pic>
        <p:nvPicPr>
          <p:cNvPr id="18436" name="Picture 4" descr="C:\Users\Apple\Desktop\фото для квн\image (5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4076700"/>
            <a:ext cx="38163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395288" y="0"/>
            <a:ext cx="806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И «воюем» и поём, мы нигде не отстаём!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18438" name="Picture 8" descr="C:\Users\Apple\Desktop\фото для квн\другие\зарница 17.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78674">
            <a:off x="5214988" y="715785"/>
            <a:ext cx="3189288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C:\Users\Apple\Desktop\фото для квн\другие\март 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4077072"/>
            <a:ext cx="36845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C:\Users\Apple\Desktop\фото для квн\другие\0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884977">
            <a:off x="649132" y="838506"/>
            <a:ext cx="3097212" cy="277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221088"/>
            <a:ext cx="370384" cy="190507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457200" y="188913"/>
            <a:ext cx="4040188" cy="576262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 учеников</a:t>
            </a:r>
            <a:endParaRPr lang="ru-RU" smtClean="0"/>
          </a:p>
        </p:txBody>
      </p:sp>
      <p:sp>
        <p:nvSpPr>
          <p:cNvPr id="19460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8913"/>
            <a:ext cx="4041775" cy="1655762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публикации на сайтах«Педагоги.онлайн»,</a:t>
            </a:r>
          </a:p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«Социальная сеть работников образования»</a:t>
            </a:r>
            <a:endParaRPr lang="ru-RU" smtClean="0"/>
          </a:p>
        </p:txBody>
      </p:sp>
      <p:pic>
        <p:nvPicPr>
          <p:cNvPr id="19461" name="Picture 3" descr="C:\Users\Apple\Desktop\достижения\IMG_20171021_1251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692150"/>
            <a:ext cx="2303463" cy="2160588"/>
          </a:xfrm>
          <a:noFill/>
        </p:spPr>
      </p:pic>
      <p:pic>
        <p:nvPicPr>
          <p:cNvPr id="19462" name="Picture 4" descr="C:\Users\Apple\Desktop\достижения\IMG_20171021_1252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975" y="1268413"/>
            <a:ext cx="21002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 descr="C:\Users\Apple\Desktop\достижения\IMG_20171021_1252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213100"/>
            <a:ext cx="23399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6" descr="C:\Users\Apple\Desktop\достижения\IMG_20171021_1253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413" y="4508500"/>
            <a:ext cx="20161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5" descr="C:\Users\Apple\Desktop\достижения\IMG_20171021_1245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4643438" y="1773238"/>
            <a:ext cx="2586037" cy="2117725"/>
          </a:xfrm>
          <a:noFill/>
        </p:spPr>
      </p:pic>
      <p:pic>
        <p:nvPicPr>
          <p:cNvPr id="19466" name="Picture 6" descr="C:\Users\Apple\Desktop\достижения\IMG_20171021_12461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67513" y="2997200"/>
            <a:ext cx="23764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7" descr="C:\Users\Apple\Desktop\достижения\IMG_20171021_12470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16463" y="4508500"/>
            <a:ext cx="31400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179388" y="404813"/>
            <a:ext cx="4318000" cy="1152525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Призёр муниципального этапа фестиваля педагогического мастерства «Учитель года 2010» в номинации «Начало всех начал»</a:t>
            </a:r>
          </a:p>
        </p:txBody>
      </p:sp>
      <p:sp>
        <p:nvSpPr>
          <p:cNvPr id="20483" name="Текст 4"/>
          <p:cNvSpPr>
            <a:spLocks noGrp="1"/>
          </p:cNvSpPr>
          <p:nvPr>
            <p:ph type="body" sz="quarter" idx="3"/>
          </p:nvPr>
        </p:nvSpPr>
        <p:spPr>
          <a:xfrm>
            <a:off x="6875463" y="476250"/>
            <a:ext cx="2089150" cy="2016125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Почётная грамота Главного управления образования Курганской области    2013г</a:t>
            </a:r>
          </a:p>
        </p:txBody>
      </p:sp>
      <p:sp>
        <p:nvSpPr>
          <p:cNvPr id="20484" name="Заголовок 7"/>
          <p:cNvSpPr>
            <a:spLocks noGrp="1"/>
          </p:cNvSpPr>
          <p:nvPr>
            <p:ph type="title"/>
          </p:nvPr>
        </p:nvSpPr>
        <p:spPr>
          <a:xfrm>
            <a:off x="395288" y="-84138"/>
            <a:ext cx="8229600" cy="584201"/>
          </a:xfrm>
        </p:spPr>
        <p:txBody>
          <a:bodyPr>
            <a:spAutoFit/>
          </a:bodyPr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награды</a:t>
            </a:r>
            <a:endParaRPr lang="ru-RU" sz="3200" smtClean="0">
              <a:solidFill>
                <a:srgbClr val="FF0000"/>
              </a:solidFill>
            </a:endParaRPr>
          </a:p>
        </p:txBody>
      </p:sp>
      <p:pic>
        <p:nvPicPr>
          <p:cNvPr id="20485" name="Picture 7" descr="C:\Users\Apple\Desktop\достижения\IMG_20171021_1237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1557338"/>
            <a:ext cx="2951163" cy="3384550"/>
          </a:xfrm>
          <a:noFill/>
        </p:spPr>
      </p:pic>
      <p:pic>
        <p:nvPicPr>
          <p:cNvPr id="20486" name="Picture 8" descr="C:\Users\Apple\Desktop\достижения\IMG_20171021_1243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284663" y="476250"/>
            <a:ext cx="2592387" cy="3529013"/>
          </a:xfrm>
          <a:noFill/>
        </p:spPr>
      </p:pic>
      <p:sp>
        <p:nvSpPr>
          <p:cNvPr id="20487" name="Прямоугольник 6"/>
          <p:cNvSpPr>
            <a:spLocks noChangeArrowheads="1"/>
          </p:cNvSpPr>
          <p:nvPr/>
        </p:nvSpPr>
        <p:spPr bwMode="auto">
          <a:xfrm>
            <a:off x="0" y="4868863"/>
            <a:ext cx="32035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Грамота за 1 место в соревнованиях по шашкам в 1 Спартакиаде среди работников образования Притобольного района  2014г</a:t>
            </a:r>
          </a:p>
        </p:txBody>
      </p:sp>
      <p:pic>
        <p:nvPicPr>
          <p:cNvPr id="20488" name="Picture 2" descr="C:\Users\Apple\Desktop\фото для квн\шашки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4365625"/>
            <a:ext cx="25908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8"/>
          <p:cNvSpPr>
            <a:spLocks noChangeArrowheads="1"/>
          </p:cNvSpPr>
          <p:nvPr/>
        </p:nvSpPr>
        <p:spPr bwMode="auto">
          <a:xfrm>
            <a:off x="6948488" y="2636838"/>
            <a:ext cx="2016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Грамота Администрации Притобольного района в связи с 25-летием педагогической деятельности   2017г</a:t>
            </a:r>
          </a:p>
        </p:txBody>
      </p:sp>
      <p:pic>
        <p:nvPicPr>
          <p:cNvPr id="20490" name="Picture 3" descr="C:\Users\Apple\Desktop\фото для квн\imag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325" y="4941888"/>
            <a:ext cx="29876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5003800" y="692150"/>
            <a:ext cx="4140200" cy="532923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 свете есть много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различных профессий.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 в каждой есть прелесть своя.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Но нет благородней,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нежней и чудесней,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Чем та, кем работаю      я!</a:t>
            </a:r>
          </a:p>
        </p:txBody>
      </p:sp>
      <p:pic>
        <p:nvPicPr>
          <p:cNvPr id="21508" name="Picture 3" descr="C:\Users\Apple\Desktop\фото для квн\image (1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4932363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463"/>
          </a:xfrm>
        </p:spPr>
        <p:txBody>
          <a:bodyPr/>
          <a:lstStyle/>
          <a:p>
            <a:pPr eaLnBrk="1" hangingPunct="1"/>
            <a:endParaRPr lang="ru-RU" sz="4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70338" cy="46910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7" name="Picture 5" descr="C:\Users\Apple\Desktop\фото для квн\image (4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08720"/>
            <a:ext cx="50760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image.jimcdn.com/app/cms/image/transf/dimension=250x10000:format=jpg/path/s88cdad9038b1f2cb/image/i68d05de3ca737d53/version/1415935356/ima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716240">
            <a:off x="5225715" y="966618"/>
            <a:ext cx="3652995" cy="294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6613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цветами увлекаюсь, их цветеньем наслаждаюсь!</a:t>
            </a:r>
          </a:p>
        </p:txBody>
      </p:sp>
      <p:pic>
        <p:nvPicPr>
          <p:cNvPr id="5123" name="Picture 3" descr="C:\Users\Apple\Desktop\фото для квн\image (2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388" y="765175"/>
            <a:ext cx="2749550" cy="2447925"/>
          </a:xfrm>
          <a:noFill/>
        </p:spPr>
      </p:pic>
      <p:pic>
        <p:nvPicPr>
          <p:cNvPr id="5124" name="Picture 4" descr="C:\Users\Apple\Desktop\фото для квн\image (3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25" y="692150"/>
            <a:ext cx="2592388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Apple\Desktop\фото для квн\image (3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2348880"/>
            <a:ext cx="324167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Apple\Desktop\фото для квн\image (3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91407">
            <a:off x="165100" y="3973513"/>
            <a:ext cx="2979738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C:\Users\Apple\Desktop\фото для квн\image (35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624776">
            <a:off x="6343650" y="3951288"/>
            <a:ext cx="25939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>
          <a:xfrm>
            <a:off x="323850" y="260350"/>
            <a:ext cx="4184650" cy="576263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домашний мини-сад!</a:t>
            </a:r>
            <a:endParaRPr lang="ru-RU" smtClean="0"/>
          </a:p>
        </p:txBody>
      </p:sp>
      <p:sp>
        <p:nvSpPr>
          <p:cNvPr id="6148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04813"/>
            <a:ext cx="4041775" cy="1152525"/>
          </a:xfrm>
        </p:spPr>
        <p:txBody>
          <a:bodyPr/>
          <a:lstStyle/>
          <a:p>
            <a:endParaRPr lang="ru-RU" sz="3600" smtClean="0">
              <a:solidFill>
                <a:srgbClr val="FF0000"/>
              </a:solidFill>
            </a:endParaRPr>
          </a:p>
          <a:p>
            <a:endParaRPr lang="ru-RU" sz="3600" smtClean="0">
              <a:solidFill>
                <a:srgbClr val="FF0000"/>
              </a:solidFill>
            </a:endParaRPr>
          </a:p>
          <a:p>
            <a:endParaRPr lang="ru-RU" sz="3600" smtClean="0">
              <a:solidFill>
                <a:srgbClr val="FF0000"/>
              </a:solidFill>
            </a:endParaRPr>
          </a:p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С песней теплее!</a:t>
            </a:r>
          </a:p>
          <a:p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Вокальная группа «Рябинушка»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endParaRPr lang="ru-RU" smtClean="0"/>
          </a:p>
        </p:txBody>
      </p:sp>
      <p:pic>
        <p:nvPicPr>
          <p:cNvPr id="6149" name="Picture 2" descr="C:\Users\Apple\Desktop\фото для квн\image (10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55976" y="1506768"/>
            <a:ext cx="4608637" cy="5090882"/>
          </a:xfrm>
          <a:noFill/>
        </p:spPr>
      </p:pic>
      <p:pic>
        <p:nvPicPr>
          <p:cNvPr id="6150" name="Picture 7" descr="C:\Users\Apple\Desktop\105_PANA\P10501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1190429"/>
            <a:ext cx="3815655" cy="5367533"/>
          </a:xfr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семья – моё богатство!»</a:t>
            </a:r>
            <a:endParaRPr lang="ru-RU" sz="3200" smtClean="0"/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620713"/>
            <a:ext cx="4537075" cy="5505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Вне работы у меня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Есть любимая семья: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Муж- надежда и опора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 глава семьи бесспорно.</a:t>
            </a:r>
          </a:p>
        </p:txBody>
      </p:sp>
      <p:pic>
        <p:nvPicPr>
          <p:cNvPr id="7173" name="Picture 3" descr="C:\Users\Apple\Desktop\фото для квн\image (2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908720"/>
            <a:ext cx="4454769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 descr="C:\Users\Apple\Pictures\2015-01-19\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348880"/>
            <a:ext cx="41765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337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семья – моё богатство!»</a:t>
            </a:r>
            <a:b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smtClean="0"/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08050"/>
            <a:ext cx="4316412" cy="2889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476250"/>
            <a:ext cx="82804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Ну и радость в доме нашем дети ,нет которых краше!</a:t>
            </a:r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8197" name="Picture 4" descr="C:\Users\Apple\Desktop\фото для квн\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80728"/>
            <a:ext cx="38163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C:\Users\Apple\Desktop\105_PANA\P10501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4005263"/>
            <a:ext cx="3851275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8" descr="C:\Users\Apple\Desktop\фото для квн\другие\0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04674">
            <a:off x="215030" y="3883515"/>
            <a:ext cx="2886076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9" descr="C:\Users\Apple\Desktop\Безымянный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>
          <a:xfrm rot="766010">
            <a:off x="5644148" y="1114042"/>
            <a:ext cx="2828925" cy="2851150"/>
          </a:xfr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семья – моё богатство!»</a:t>
            </a:r>
            <a:endParaRPr lang="ru-RU" sz="3200" smtClean="0"/>
          </a:p>
        </p:txBody>
      </p:sp>
      <p:pic>
        <p:nvPicPr>
          <p:cNvPr id="9219" name="Picture 5" descr="C:\Users\Apple\Desktop\фото для квн\райкросс17 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059832" y="3212976"/>
            <a:ext cx="3240087" cy="2663825"/>
          </a:xfrm>
          <a:noFill/>
        </p:spPr>
      </p:pic>
      <p:pic>
        <p:nvPicPr>
          <p:cNvPr id="9220" name="Picture 2" descr="C:\Users\Apple\Desktop\фото для квн\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26835">
            <a:off x="162025" y="753312"/>
            <a:ext cx="3160712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 descr="C:\Users\Apple\Desktop\фото для квн\рабочий стол 1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93096"/>
            <a:ext cx="26638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 descr="C:\Users\Apple\Desktop\фото для квн\тур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59563" y="4292600"/>
            <a:ext cx="22336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 descr="C:\Users\Apple\Desktop\фото для квн\другие\райкросс17 0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987457">
            <a:off x="5660520" y="944058"/>
            <a:ext cx="295275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620713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«Немного из жизни нашей семьи»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68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09600" y="1565275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ker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ker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4" descr="C:\Users\Apple\Desktop\фото для квн\image (1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788" y="3644900"/>
            <a:ext cx="2663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C:\Users\Apple\Desktop\фото для квн\image (5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488" y="692151"/>
            <a:ext cx="2537295" cy="214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6" descr="C:\Users\Apple\Desktop\фото для квн\image (2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692150"/>
            <a:ext cx="2519535" cy="223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C:\Users\Apple\Desktop\фото для квн\image (1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644900"/>
            <a:ext cx="31321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9" descr="C:\Users\Apple\Desktop\фото для квн\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6600" y="3644900"/>
            <a:ext cx="28797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C:\Users\Apple\Desktop\фото для квн\другие\P10501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84168" y="692696"/>
            <a:ext cx="2736850" cy="226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-531813"/>
            <a:ext cx="8229600" cy="1081088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«Немного из жизни нашей семьи»</a:t>
            </a:r>
            <a:endParaRPr lang="ru-RU" sz="3200" smtClean="0"/>
          </a:p>
        </p:txBody>
      </p:sp>
      <p:pic>
        <p:nvPicPr>
          <p:cNvPr id="11267" name="Picture 2" descr="C:\Users\Apple\Desktop\фото для квн\4 ноября 2012 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548680"/>
            <a:ext cx="3024188" cy="2016125"/>
          </a:xfrm>
          <a:noFill/>
        </p:spPr>
      </p:pic>
      <p:pic>
        <p:nvPicPr>
          <p:cNvPr id="11269" name="Picture 5" descr="C:\Users\Apple\Desktop\фото для квн\image (4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4697412"/>
            <a:ext cx="28813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C:\Users\Apple\Desktop\фото для квн\image (4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2636912"/>
            <a:ext cx="2520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8" descr="C:\Users\Apple\Desktop\imag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4697412"/>
            <a:ext cx="24479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9" descr="C:\Users\Apple\Desktop\фото для квн\другие\День села 0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620688"/>
            <a:ext cx="223202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0" descr="C:\Users\Apple\Desktop\фото для квн\другие\00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850" y="2636838"/>
            <a:ext cx="26638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1" descr="C:\Users\Apple\Desktop\фото для квн\другие\05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788" y="2708275"/>
            <a:ext cx="259238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269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Слайд 1</vt:lpstr>
      <vt:lpstr>Слайд 2</vt:lpstr>
      <vt:lpstr>Я цветами увлекаюсь, их цветеньем наслаждаюсь!</vt:lpstr>
      <vt:lpstr>Слайд 4</vt:lpstr>
      <vt:lpstr>«Моя семья – моё богатство!»</vt:lpstr>
      <vt:lpstr> «Моя семья – моё богатство!» </vt:lpstr>
      <vt:lpstr>«Моя семья – моё богатство!»</vt:lpstr>
      <vt:lpstr> «Немного из жизни нашей семьи» </vt:lpstr>
      <vt:lpstr> «Немного из жизни нашей семьи»</vt:lpstr>
      <vt:lpstr>О своём любимом деле</vt:lpstr>
      <vt:lpstr> </vt:lpstr>
      <vt:lpstr>Слайд 12</vt:lpstr>
      <vt:lpstr>Слайд 13</vt:lpstr>
      <vt:lpstr>Слайд 14</vt:lpstr>
      <vt:lpstr>Слайд 15</vt:lpstr>
      <vt:lpstr>  </vt:lpstr>
      <vt:lpstr>Слайд 17</vt:lpstr>
      <vt:lpstr>Мои награды</vt:lpstr>
      <vt:lpstr>Слайд 19</vt:lpstr>
    </vt:vector>
  </TitlesOfParts>
  <Company>irost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Akimova</dc:creator>
  <cp:lastModifiedBy>Apple</cp:lastModifiedBy>
  <cp:revision>79</cp:revision>
  <dcterms:created xsi:type="dcterms:W3CDTF">2016-10-19T05:47:01Z</dcterms:created>
  <dcterms:modified xsi:type="dcterms:W3CDTF">2019-01-20T12:38:31Z</dcterms:modified>
</cp:coreProperties>
</file>