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94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A09C-2E2F-4D90-ADE7-80A3849A8D4B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158B-5116-4F2D-8C28-447D33EE2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A09C-2E2F-4D90-ADE7-80A3849A8D4B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158B-5116-4F2D-8C28-447D33EE2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A09C-2E2F-4D90-ADE7-80A3849A8D4B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158B-5116-4F2D-8C28-447D33EE2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A09C-2E2F-4D90-ADE7-80A3849A8D4B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158B-5116-4F2D-8C28-447D33EE2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A09C-2E2F-4D90-ADE7-80A3849A8D4B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158B-5116-4F2D-8C28-447D33EE2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A09C-2E2F-4D90-ADE7-80A3849A8D4B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158B-5116-4F2D-8C28-447D33EE2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A09C-2E2F-4D90-ADE7-80A3849A8D4B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158B-5116-4F2D-8C28-447D33EE2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A09C-2E2F-4D90-ADE7-80A3849A8D4B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158B-5116-4F2D-8C28-447D33EE2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A09C-2E2F-4D90-ADE7-80A3849A8D4B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158B-5116-4F2D-8C28-447D33EE2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A09C-2E2F-4D90-ADE7-80A3849A8D4B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158B-5116-4F2D-8C28-447D33EE2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A09C-2E2F-4D90-ADE7-80A3849A8D4B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AAF158B-5116-4F2D-8C28-447D33EE20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16A09C-2E2F-4D90-ADE7-80A3849A8D4B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AF158B-5116-4F2D-8C28-447D33EE20B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17640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День народного единства</a:t>
            </a:r>
            <a: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!</a:t>
            </a:r>
            <a:endParaRPr lang="ru-RU" sz="9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609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51933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Флаг Российской Федерации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0648"/>
            <a:ext cx="7620000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7398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Герб Российской Федерации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1" y="260648"/>
            <a:ext cx="4801518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7120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Спасибо за внимание!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11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35480"/>
            <a:ext cx="8229600" cy="438912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661248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Казанская икона Божьей Матери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"/>
            <a:ext cx="4680520" cy="5445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476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021288"/>
            <a:ext cx="8229600" cy="720079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Памятник Минину и Пожарскому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8640"/>
            <a:ext cx="7056784" cy="5707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8016" y="341040"/>
            <a:ext cx="7056784" cy="5707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1034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</TotalTime>
  <Words>22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День народного единства!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народного единства!</dc:title>
  <dc:creator>Natali</dc:creator>
  <cp:lastModifiedBy>VV</cp:lastModifiedBy>
  <cp:revision>9</cp:revision>
  <dcterms:created xsi:type="dcterms:W3CDTF">2012-11-02T06:32:49Z</dcterms:created>
  <dcterms:modified xsi:type="dcterms:W3CDTF">2018-10-17T05:40:45Z</dcterms:modified>
</cp:coreProperties>
</file>